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2" r:id="rId24"/>
    <p:sldId id="283" r:id="rId25"/>
    <p:sldId id="295" r:id="rId26"/>
    <p:sldId id="298" r:id="rId27"/>
    <p:sldId id="299" r:id="rId28"/>
    <p:sldId id="300" r:id="rId29"/>
    <p:sldId id="301" r:id="rId30"/>
    <p:sldId id="302" r:id="rId31"/>
    <p:sldId id="303" r:id="rId32"/>
    <p:sldId id="304" r:id="rId33"/>
    <p:sldId id="305" r:id="rId34"/>
    <p:sldId id="306" r:id="rId35"/>
    <p:sldId id="307" r:id="rId36"/>
    <p:sldId id="308" r:id="rId37"/>
  </p:sldIdLst>
  <p:sldSz cx="9144000" cy="6858000" type="screen4x3"/>
  <p:notesSz cx="6858000" cy="9144000"/>
  <p:kinsoku lang="ja-JP" invalStChars="" invalEndChars="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DDDDD"/>
    <a:srgbClr val="006B61"/>
    <a:srgbClr val="000000"/>
    <a:srgbClr val="FC01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59"/>
    <p:restoredTop sz="94649"/>
  </p:normalViewPr>
  <p:slideViewPr>
    <p:cSldViewPr>
      <p:cViewPr varScale="1">
        <p:scale>
          <a:sx n="97" d="100"/>
          <a:sy n="97" d="100"/>
        </p:scale>
        <p:origin x="132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51175" y="8710613"/>
            <a:ext cx="757238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7313" tIns="44450" rIns="87313" bIns="44450">
            <a:spAutoFit/>
          </a:bodyPr>
          <a:lstStyle/>
          <a:p>
            <a:pPr algn="ctr" defTabSz="868363">
              <a:lnSpc>
                <a:spcPct val="90000"/>
              </a:lnSpc>
              <a:defRPr/>
            </a:pPr>
            <a:r>
              <a:rPr lang="en-US" sz="1200">
                <a:cs typeface="+mn-cs"/>
              </a:rPr>
              <a:t>Page </a:t>
            </a:r>
            <a:fld id="{54AA204F-524B-D941-8C41-2DEDE9EBBB6C}" type="slidenum">
              <a:rPr lang="en-US" sz="1200">
                <a:cs typeface="+mn-cs"/>
              </a:rPr>
              <a:pPr algn="ctr" defTabSz="868363">
                <a:lnSpc>
                  <a:spcPct val="90000"/>
                </a:lnSpc>
                <a:defRPr/>
              </a:pPr>
              <a:t>‹#›</a:t>
            </a:fld>
            <a:endParaRPr lang="en-US" sz="120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16758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xmlns:mv="urn:schemas-microsoft-com:mac:vml" xmlns:mc="http://schemas.openxmlformats.org/markup-compatibility/2006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051175" y="8710613"/>
            <a:ext cx="757238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7313" tIns="44450" rIns="87313" bIns="44450">
            <a:spAutoFit/>
          </a:bodyPr>
          <a:lstStyle/>
          <a:p>
            <a:pPr algn="ctr" defTabSz="868363">
              <a:lnSpc>
                <a:spcPct val="90000"/>
              </a:lnSpc>
              <a:defRPr/>
            </a:pPr>
            <a:r>
              <a:rPr lang="en-US" sz="1200">
                <a:cs typeface="+mn-cs"/>
              </a:rPr>
              <a:t>Page </a:t>
            </a:r>
            <a:fld id="{3119DC14-73EC-A34F-86AF-D020F7B1AF63}" type="slidenum">
              <a:rPr lang="en-US" sz="1200">
                <a:cs typeface="+mn-cs"/>
              </a:rPr>
              <a:pPr algn="ctr" defTabSz="868363">
                <a:lnSpc>
                  <a:spcPct val="90000"/>
                </a:lnSpc>
                <a:defRPr/>
              </a:pPr>
              <a:t>‹#›</a:t>
            </a:fld>
            <a:endParaRPr lang="en-US" sz="120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62664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104697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64653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33400"/>
            <a:ext cx="1943100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5676900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49803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31109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3627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44420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9984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66824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2429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9067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7257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8100" y="38100"/>
            <a:ext cx="9048750" cy="6762750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171575" y="533400"/>
            <a:ext cx="6800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6810375" y="6348413"/>
            <a:ext cx="2041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1400" b="1" dirty="0">
                <a:cs typeface="+mn-cs"/>
              </a:rPr>
              <a:t>Fibonacci Animations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Helvetica" charset="0"/>
          <a:ea typeface="ＭＳ Ｐゴシック" charset="0"/>
          <a:cs typeface="ＭＳ Ｐゴシック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Helvetica" charset="0"/>
          <a:ea typeface="ＭＳ Ｐゴシック" charset="0"/>
          <a:cs typeface="ＭＳ Ｐゴシック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Helvetica" charset="0"/>
          <a:ea typeface="ＭＳ Ｐゴシック" charset="0"/>
          <a:cs typeface="ＭＳ Ｐゴシック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Helvetica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Helvetica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 b="1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 b="1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 b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 b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 b="1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 b="1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 b="1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 b="1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71575" y="273050"/>
            <a:ext cx="6800850" cy="45720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Fibonacci Series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9313" y="1727200"/>
            <a:ext cx="7262812" cy="3683000"/>
          </a:xfrm>
        </p:spPr>
        <p:txBody>
          <a:bodyPr/>
          <a:lstStyle/>
          <a:p>
            <a:pPr lvl="1">
              <a:buFontTx/>
              <a:buNone/>
              <a:defRPr/>
            </a:pPr>
            <a:r>
              <a:rPr lang="en-US" sz="2400">
                <a:latin typeface="Courier" charset="0"/>
              </a:rPr>
              <a:t>0 1 1 2 3 5 8 13 21 34 55 89 144 233</a:t>
            </a:r>
          </a:p>
          <a:p>
            <a:pPr lvl="1">
              <a:buFontTx/>
              <a:buNone/>
              <a:defRPr/>
            </a:pPr>
            <a:endParaRPr lang="en-US">
              <a:latin typeface="Courier" charset="0"/>
            </a:endParaRPr>
          </a:p>
          <a:p>
            <a:pPr lvl="1">
              <a:buFontTx/>
              <a:buNone/>
              <a:defRPr/>
            </a:pPr>
            <a:endParaRPr lang="en-US">
              <a:latin typeface="Courier" charset="0"/>
            </a:endParaRPr>
          </a:p>
          <a:p>
            <a:pPr lvl="1">
              <a:buFontTx/>
              <a:buNone/>
              <a:defRPr/>
            </a:pPr>
            <a:r>
              <a:rPr lang="en-US">
                <a:latin typeface="Courier" charset="0"/>
              </a:rPr>
              <a:t>fib (n):</a:t>
            </a:r>
          </a:p>
          <a:p>
            <a:pPr lvl="1">
              <a:buFontTx/>
              <a:buNone/>
              <a:defRPr/>
            </a:pPr>
            <a:r>
              <a:rPr lang="en-US">
                <a:latin typeface="Courier" charset="0"/>
              </a:rPr>
              <a:t>	fib (0) = 0</a:t>
            </a:r>
          </a:p>
          <a:p>
            <a:pPr lvl="1">
              <a:buFontTx/>
              <a:buNone/>
              <a:defRPr/>
            </a:pPr>
            <a:r>
              <a:rPr lang="en-US">
                <a:latin typeface="Courier" charset="0"/>
              </a:rPr>
              <a:t>	fib (1) = 1</a:t>
            </a:r>
          </a:p>
          <a:p>
            <a:pPr lvl="1">
              <a:buFontTx/>
              <a:buNone/>
              <a:defRPr/>
            </a:pPr>
            <a:r>
              <a:rPr lang="en-US">
                <a:latin typeface="Courier" charset="0"/>
              </a:rPr>
              <a:t>	fib (n) = fib (n-1) + fib (n-2), n &gt; 1 </a:t>
            </a:r>
          </a:p>
          <a:p>
            <a:pPr>
              <a:defRPr/>
            </a:pPr>
            <a:endParaRPr lang="en-US">
              <a:latin typeface="Courier" charset="0"/>
              <a:cs typeface="+mn-cs"/>
            </a:endParaRPr>
          </a:p>
        </p:txBody>
      </p:sp>
    </p:spTree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Fibonacci Calculation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190875" y="253206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3163888" y="252095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(5)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808163" y="33020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1781175" y="32908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(4)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5032375" y="17430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5005388" y="17319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(6)</a:t>
            </a: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227013" y="5602288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200025" y="559117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609600" y="48514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582613" y="48402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1008063" y="40798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981075" y="40687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(3)</a:t>
            </a:r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1377950" y="4849813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1350963" y="48387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1001713" y="56007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974725" y="55895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(0)</a:t>
            </a:r>
          </a:p>
        </p:txBody>
      </p:sp>
      <p:sp>
        <p:nvSpPr>
          <p:cNvPr id="15379" name="Rectangle 1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>
                <a:cs typeface="+mn-cs"/>
              </a:rPr>
              <a:t> </a:t>
            </a:r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>
            <a:off x="963613" y="5170488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 flipH="1">
            <a:off x="579438" y="5381625"/>
            <a:ext cx="7985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>
            <a:off x="577850" y="5380038"/>
            <a:ext cx="1588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>
            <a:off x="1377950" y="5381625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5384" name="Line 24"/>
          <p:cNvSpPr>
            <a:spLocks noChangeShapeType="1"/>
          </p:cNvSpPr>
          <p:nvPr/>
        </p:nvSpPr>
        <p:spPr bwMode="auto">
          <a:xfrm>
            <a:off x="1344613" y="4398963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5385" name="Line 25"/>
          <p:cNvSpPr>
            <a:spLocks noChangeShapeType="1"/>
          </p:cNvSpPr>
          <p:nvPr/>
        </p:nvSpPr>
        <p:spPr bwMode="auto">
          <a:xfrm flipH="1">
            <a:off x="963613" y="4611688"/>
            <a:ext cx="7604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5386" name="Line 26"/>
          <p:cNvSpPr>
            <a:spLocks noChangeShapeType="1"/>
          </p:cNvSpPr>
          <p:nvPr/>
        </p:nvSpPr>
        <p:spPr bwMode="auto">
          <a:xfrm>
            <a:off x="966788" y="4608513"/>
            <a:ext cx="1587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5387" name="Line 27"/>
          <p:cNvSpPr>
            <a:spLocks noChangeShapeType="1"/>
          </p:cNvSpPr>
          <p:nvPr/>
        </p:nvSpPr>
        <p:spPr bwMode="auto">
          <a:xfrm flipH="1">
            <a:off x="1724025" y="4616450"/>
            <a:ext cx="3175" cy="246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5388" name="Line 28"/>
          <p:cNvSpPr>
            <a:spLocks noChangeShapeType="1"/>
          </p:cNvSpPr>
          <p:nvPr/>
        </p:nvSpPr>
        <p:spPr bwMode="auto">
          <a:xfrm>
            <a:off x="2179638" y="3638550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5389" name="Line 29"/>
          <p:cNvSpPr>
            <a:spLocks noChangeShapeType="1"/>
          </p:cNvSpPr>
          <p:nvPr/>
        </p:nvSpPr>
        <p:spPr bwMode="auto">
          <a:xfrm>
            <a:off x="1358900" y="384810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5390" name="Line 30"/>
          <p:cNvSpPr>
            <a:spLocks noChangeShapeType="1"/>
          </p:cNvSpPr>
          <p:nvPr/>
        </p:nvSpPr>
        <p:spPr bwMode="auto">
          <a:xfrm>
            <a:off x="3543300" y="286702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5391" name="Line 31"/>
          <p:cNvSpPr>
            <a:spLocks noChangeShapeType="1"/>
          </p:cNvSpPr>
          <p:nvPr/>
        </p:nvSpPr>
        <p:spPr bwMode="auto">
          <a:xfrm>
            <a:off x="2174875" y="306705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5392" name="Line 32"/>
          <p:cNvSpPr>
            <a:spLocks noChangeShapeType="1"/>
          </p:cNvSpPr>
          <p:nvPr/>
        </p:nvSpPr>
        <p:spPr bwMode="auto">
          <a:xfrm>
            <a:off x="5387975" y="208597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5393" name="Line 33"/>
          <p:cNvSpPr>
            <a:spLocks noChangeShapeType="1"/>
          </p:cNvSpPr>
          <p:nvPr/>
        </p:nvSpPr>
        <p:spPr bwMode="auto">
          <a:xfrm flipH="1" flipV="1">
            <a:off x="3530600" y="2301875"/>
            <a:ext cx="1868488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5394" name="Line 34"/>
          <p:cNvSpPr>
            <a:spLocks noChangeShapeType="1"/>
          </p:cNvSpPr>
          <p:nvPr/>
        </p:nvSpPr>
        <p:spPr bwMode="auto">
          <a:xfrm>
            <a:off x="3529013" y="2295525"/>
            <a:ext cx="1587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5395" name="Line 35"/>
          <p:cNvSpPr>
            <a:spLocks noChangeShapeType="1"/>
          </p:cNvSpPr>
          <p:nvPr/>
        </p:nvSpPr>
        <p:spPr bwMode="auto">
          <a:xfrm flipH="1">
            <a:off x="2176463" y="3073400"/>
            <a:ext cx="13668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5396" name="Line 36"/>
          <p:cNvSpPr>
            <a:spLocks noChangeShapeType="1"/>
          </p:cNvSpPr>
          <p:nvPr/>
        </p:nvSpPr>
        <p:spPr bwMode="auto">
          <a:xfrm flipH="1" flipV="1">
            <a:off x="1360488" y="3849688"/>
            <a:ext cx="825500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5397" name="Rectangle 37"/>
          <p:cNvSpPr>
            <a:spLocks noChangeArrowheads="1"/>
          </p:cNvSpPr>
          <p:nvPr/>
        </p:nvSpPr>
        <p:spPr bwMode="auto">
          <a:xfrm>
            <a:off x="277813" y="5214938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15398" name="Rectangle 38"/>
          <p:cNvSpPr>
            <a:spLocks noChangeArrowheads="1"/>
          </p:cNvSpPr>
          <p:nvPr/>
        </p:nvSpPr>
        <p:spPr bwMode="auto">
          <a:xfrm>
            <a:off x="1393825" y="5222875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0</a:t>
            </a:r>
          </a:p>
        </p:txBody>
      </p:sp>
      <p:sp>
        <p:nvSpPr>
          <p:cNvPr id="15399" name="Rectangle 39"/>
          <p:cNvSpPr>
            <a:spLocks noChangeArrowheads="1"/>
          </p:cNvSpPr>
          <p:nvPr/>
        </p:nvSpPr>
        <p:spPr bwMode="auto">
          <a:xfrm>
            <a:off x="1747838" y="44735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15400" name="Rectangle 40"/>
          <p:cNvSpPr>
            <a:spLocks noChangeArrowheads="1"/>
          </p:cNvSpPr>
          <p:nvPr/>
        </p:nvSpPr>
        <p:spPr bwMode="auto">
          <a:xfrm>
            <a:off x="622300" y="445293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43" name="Line 66"/>
          <p:cNvSpPr>
            <a:spLocks noChangeShapeType="1"/>
          </p:cNvSpPr>
          <p:nvPr/>
        </p:nvSpPr>
        <p:spPr bwMode="auto">
          <a:xfrm>
            <a:off x="5387975" y="208597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" name="Line 67"/>
          <p:cNvSpPr>
            <a:spLocks noChangeShapeType="1"/>
          </p:cNvSpPr>
          <p:nvPr/>
        </p:nvSpPr>
        <p:spPr bwMode="auto">
          <a:xfrm flipH="1" flipV="1">
            <a:off x="3530600" y="2301875"/>
            <a:ext cx="37639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5" name="Line 69"/>
          <p:cNvSpPr>
            <a:spLocks noChangeShapeType="1"/>
          </p:cNvSpPr>
          <p:nvPr/>
        </p:nvSpPr>
        <p:spPr bwMode="auto">
          <a:xfrm flipH="1">
            <a:off x="7294563" y="2303463"/>
            <a:ext cx="4762" cy="260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6" name="Line 13"/>
          <p:cNvSpPr>
            <a:spLocks noChangeShapeType="1"/>
          </p:cNvSpPr>
          <p:nvPr/>
        </p:nvSpPr>
        <p:spPr bwMode="auto">
          <a:xfrm flipH="1" flipV="1">
            <a:off x="1360488" y="3849688"/>
            <a:ext cx="825500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7" name="Line 14"/>
          <p:cNvSpPr>
            <a:spLocks noChangeShapeType="1"/>
          </p:cNvSpPr>
          <p:nvPr/>
        </p:nvSpPr>
        <p:spPr bwMode="auto">
          <a:xfrm>
            <a:off x="1358900" y="384810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8" name="Line 29"/>
          <p:cNvSpPr>
            <a:spLocks noChangeShapeType="1"/>
          </p:cNvSpPr>
          <p:nvPr/>
        </p:nvSpPr>
        <p:spPr bwMode="auto">
          <a:xfrm flipH="1" flipV="1">
            <a:off x="1360488" y="3849688"/>
            <a:ext cx="1547812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9" name="Line 30"/>
          <p:cNvSpPr>
            <a:spLocks noChangeShapeType="1"/>
          </p:cNvSpPr>
          <p:nvPr/>
        </p:nvSpPr>
        <p:spPr bwMode="auto">
          <a:xfrm>
            <a:off x="1358900" y="384810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0" name="Line 31"/>
          <p:cNvSpPr>
            <a:spLocks noChangeShapeType="1"/>
          </p:cNvSpPr>
          <p:nvPr/>
        </p:nvSpPr>
        <p:spPr bwMode="auto">
          <a:xfrm flipH="1">
            <a:off x="2905125" y="3865563"/>
            <a:ext cx="3175" cy="246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3" name="Line 33"/>
          <p:cNvSpPr>
            <a:spLocks noChangeShapeType="1"/>
          </p:cNvSpPr>
          <p:nvPr/>
        </p:nvSpPr>
        <p:spPr bwMode="auto">
          <a:xfrm flipH="1">
            <a:off x="2176463" y="3073400"/>
            <a:ext cx="26844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6" name="Line 35"/>
          <p:cNvSpPr>
            <a:spLocks noChangeShapeType="1"/>
          </p:cNvSpPr>
          <p:nvPr/>
        </p:nvSpPr>
        <p:spPr bwMode="auto">
          <a:xfrm>
            <a:off x="4857750" y="3084513"/>
            <a:ext cx="3175" cy="257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ransition advTm="2000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Fibonacci Calculation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190875" y="253206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3163888" y="252095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(5)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1808163" y="33020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1781175" y="32908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(4)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5032375" y="17430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5005388" y="17319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(6)</a:t>
            </a: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227013" y="5602288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200025" y="559117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609600" y="48514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582613" y="48402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1008063" y="40798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981075" y="40687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(3)</a:t>
            </a:r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1377950" y="4849813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1350963" y="48387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1001713" y="56007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426" name="Rectangle 18"/>
          <p:cNvSpPr>
            <a:spLocks noChangeArrowheads="1"/>
          </p:cNvSpPr>
          <p:nvPr/>
        </p:nvSpPr>
        <p:spPr bwMode="auto">
          <a:xfrm>
            <a:off x="974725" y="55895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(0)</a:t>
            </a:r>
          </a:p>
        </p:txBody>
      </p:sp>
      <p:sp>
        <p:nvSpPr>
          <p:cNvPr id="17427" name="Rectangle 1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>
                <a:cs typeface="+mn-cs"/>
              </a:rPr>
              <a:t> </a:t>
            </a:r>
          </a:p>
        </p:txBody>
      </p:sp>
      <p:sp>
        <p:nvSpPr>
          <p:cNvPr id="17428" name="Line 20"/>
          <p:cNvSpPr>
            <a:spLocks noChangeShapeType="1"/>
          </p:cNvSpPr>
          <p:nvPr/>
        </p:nvSpPr>
        <p:spPr bwMode="auto">
          <a:xfrm>
            <a:off x="963613" y="5170488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 flipH="1">
            <a:off x="579438" y="5381625"/>
            <a:ext cx="7985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430" name="Line 22"/>
          <p:cNvSpPr>
            <a:spLocks noChangeShapeType="1"/>
          </p:cNvSpPr>
          <p:nvPr/>
        </p:nvSpPr>
        <p:spPr bwMode="auto">
          <a:xfrm>
            <a:off x="577850" y="5380038"/>
            <a:ext cx="1588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431" name="Line 23"/>
          <p:cNvSpPr>
            <a:spLocks noChangeShapeType="1"/>
          </p:cNvSpPr>
          <p:nvPr/>
        </p:nvSpPr>
        <p:spPr bwMode="auto">
          <a:xfrm>
            <a:off x="1377950" y="5381625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432" name="Line 24"/>
          <p:cNvSpPr>
            <a:spLocks noChangeShapeType="1"/>
          </p:cNvSpPr>
          <p:nvPr/>
        </p:nvSpPr>
        <p:spPr bwMode="auto">
          <a:xfrm>
            <a:off x="1344613" y="4398963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433" name="Line 25"/>
          <p:cNvSpPr>
            <a:spLocks noChangeShapeType="1"/>
          </p:cNvSpPr>
          <p:nvPr/>
        </p:nvSpPr>
        <p:spPr bwMode="auto">
          <a:xfrm flipH="1">
            <a:off x="963613" y="4611688"/>
            <a:ext cx="7604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434" name="Line 26"/>
          <p:cNvSpPr>
            <a:spLocks noChangeShapeType="1"/>
          </p:cNvSpPr>
          <p:nvPr/>
        </p:nvSpPr>
        <p:spPr bwMode="auto">
          <a:xfrm>
            <a:off x="966788" y="4608513"/>
            <a:ext cx="1587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435" name="Line 27"/>
          <p:cNvSpPr>
            <a:spLocks noChangeShapeType="1"/>
          </p:cNvSpPr>
          <p:nvPr/>
        </p:nvSpPr>
        <p:spPr bwMode="auto">
          <a:xfrm flipH="1">
            <a:off x="1724025" y="4616450"/>
            <a:ext cx="3175" cy="246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>
            <a:off x="2179638" y="3638550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437" name="Line 29"/>
          <p:cNvSpPr>
            <a:spLocks noChangeShapeType="1"/>
          </p:cNvSpPr>
          <p:nvPr/>
        </p:nvSpPr>
        <p:spPr bwMode="auto">
          <a:xfrm flipH="1" flipV="1">
            <a:off x="1360488" y="3849688"/>
            <a:ext cx="1547812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438" name="Line 30"/>
          <p:cNvSpPr>
            <a:spLocks noChangeShapeType="1"/>
          </p:cNvSpPr>
          <p:nvPr/>
        </p:nvSpPr>
        <p:spPr bwMode="auto">
          <a:xfrm>
            <a:off x="1358900" y="384810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439" name="Line 31"/>
          <p:cNvSpPr>
            <a:spLocks noChangeShapeType="1"/>
          </p:cNvSpPr>
          <p:nvPr/>
        </p:nvSpPr>
        <p:spPr bwMode="auto">
          <a:xfrm flipH="1">
            <a:off x="2905125" y="3865563"/>
            <a:ext cx="3175" cy="246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440" name="Line 32"/>
          <p:cNvSpPr>
            <a:spLocks noChangeShapeType="1"/>
          </p:cNvSpPr>
          <p:nvPr/>
        </p:nvSpPr>
        <p:spPr bwMode="auto">
          <a:xfrm>
            <a:off x="3543300" y="286702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441" name="Line 33"/>
          <p:cNvSpPr>
            <a:spLocks noChangeShapeType="1"/>
          </p:cNvSpPr>
          <p:nvPr/>
        </p:nvSpPr>
        <p:spPr bwMode="auto">
          <a:xfrm>
            <a:off x="2174875" y="306705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442" name="Rectangle 34"/>
          <p:cNvSpPr>
            <a:spLocks noChangeArrowheads="1"/>
          </p:cNvSpPr>
          <p:nvPr/>
        </p:nvSpPr>
        <p:spPr bwMode="auto">
          <a:xfrm>
            <a:off x="2571750" y="410051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443" name="Rectangle 35"/>
          <p:cNvSpPr>
            <a:spLocks noChangeArrowheads="1"/>
          </p:cNvSpPr>
          <p:nvPr/>
        </p:nvSpPr>
        <p:spPr bwMode="auto">
          <a:xfrm>
            <a:off x="2544763" y="40894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17444" name="Line 36"/>
          <p:cNvSpPr>
            <a:spLocks noChangeShapeType="1"/>
          </p:cNvSpPr>
          <p:nvPr/>
        </p:nvSpPr>
        <p:spPr bwMode="auto">
          <a:xfrm>
            <a:off x="5387975" y="208597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445" name="Line 37"/>
          <p:cNvSpPr>
            <a:spLocks noChangeShapeType="1"/>
          </p:cNvSpPr>
          <p:nvPr/>
        </p:nvSpPr>
        <p:spPr bwMode="auto">
          <a:xfrm flipH="1" flipV="1">
            <a:off x="3530600" y="2301875"/>
            <a:ext cx="1868488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446" name="Line 38"/>
          <p:cNvSpPr>
            <a:spLocks noChangeShapeType="1"/>
          </p:cNvSpPr>
          <p:nvPr/>
        </p:nvSpPr>
        <p:spPr bwMode="auto">
          <a:xfrm>
            <a:off x="3529013" y="2295525"/>
            <a:ext cx="1587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447" name="Line 39"/>
          <p:cNvSpPr>
            <a:spLocks noChangeShapeType="1"/>
          </p:cNvSpPr>
          <p:nvPr/>
        </p:nvSpPr>
        <p:spPr bwMode="auto">
          <a:xfrm flipH="1">
            <a:off x="2176463" y="3073400"/>
            <a:ext cx="13668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448" name="Rectangle 40"/>
          <p:cNvSpPr>
            <a:spLocks noChangeArrowheads="1"/>
          </p:cNvSpPr>
          <p:nvPr/>
        </p:nvSpPr>
        <p:spPr bwMode="auto">
          <a:xfrm>
            <a:off x="277813" y="5214938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17449" name="Rectangle 41"/>
          <p:cNvSpPr>
            <a:spLocks noChangeArrowheads="1"/>
          </p:cNvSpPr>
          <p:nvPr/>
        </p:nvSpPr>
        <p:spPr bwMode="auto">
          <a:xfrm>
            <a:off x="1393825" y="5222875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0</a:t>
            </a:r>
          </a:p>
        </p:txBody>
      </p:sp>
      <p:sp>
        <p:nvSpPr>
          <p:cNvPr id="17450" name="Rectangle 42"/>
          <p:cNvSpPr>
            <a:spLocks noChangeArrowheads="1"/>
          </p:cNvSpPr>
          <p:nvPr/>
        </p:nvSpPr>
        <p:spPr bwMode="auto">
          <a:xfrm>
            <a:off x="1747838" y="44735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17451" name="Rectangle 43"/>
          <p:cNvSpPr>
            <a:spLocks noChangeArrowheads="1"/>
          </p:cNvSpPr>
          <p:nvPr/>
        </p:nvSpPr>
        <p:spPr bwMode="auto">
          <a:xfrm>
            <a:off x="622300" y="445293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17452" name="Rectangle 44"/>
          <p:cNvSpPr>
            <a:spLocks noChangeArrowheads="1"/>
          </p:cNvSpPr>
          <p:nvPr/>
        </p:nvSpPr>
        <p:spPr bwMode="auto">
          <a:xfrm>
            <a:off x="1023938" y="3700463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2</a:t>
            </a:r>
          </a:p>
        </p:txBody>
      </p:sp>
      <p:sp>
        <p:nvSpPr>
          <p:cNvPr id="47" name="Line 66"/>
          <p:cNvSpPr>
            <a:spLocks noChangeShapeType="1"/>
          </p:cNvSpPr>
          <p:nvPr/>
        </p:nvSpPr>
        <p:spPr bwMode="auto">
          <a:xfrm>
            <a:off x="5387975" y="208597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8" name="Line 67"/>
          <p:cNvSpPr>
            <a:spLocks noChangeShapeType="1"/>
          </p:cNvSpPr>
          <p:nvPr/>
        </p:nvSpPr>
        <p:spPr bwMode="auto">
          <a:xfrm flipH="1" flipV="1">
            <a:off x="3530600" y="2301875"/>
            <a:ext cx="37639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9" name="Line 69"/>
          <p:cNvSpPr>
            <a:spLocks noChangeShapeType="1"/>
          </p:cNvSpPr>
          <p:nvPr/>
        </p:nvSpPr>
        <p:spPr bwMode="auto">
          <a:xfrm flipH="1">
            <a:off x="7294563" y="2303463"/>
            <a:ext cx="4762" cy="260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7" name="Line 33"/>
          <p:cNvSpPr>
            <a:spLocks noChangeShapeType="1"/>
          </p:cNvSpPr>
          <p:nvPr/>
        </p:nvSpPr>
        <p:spPr bwMode="auto">
          <a:xfrm flipH="1">
            <a:off x="2176463" y="3073400"/>
            <a:ext cx="26844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0" name="Line 35"/>
          <p:cNvSpPr>
            <a:spLocks noChangeShapeType="1"/>
          </p:cNvSpPr>
          <p:nvPr/>
        </p:nvSpPr>
        <p:spPr bwMode="auto">
          <a:xfrm>
            <a:off x="4857750" y="3084513"/>
            <a:ext cx="3175" cy="257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ransition advTm="2000"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Fibonacci Calculation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190875" y="253206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3163888" y="252095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(5)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1808163" y="33020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781175" y="32908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(4)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5032375" y="17430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5005388" y="17319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(6)</a:t>
            </a:r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227013" y="5602288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200025" y="559117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609600" y="48514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582613" y="48402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1008063" y="40798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981075" y="40687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(3)</a:t>
            </a: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1377950" y="4849813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1350963" y="48387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1001713" y="56007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974725" y="55895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(0)</a:t>
            </a:r>
          </a:p>
        </p:txBody>
      </p:sp>
      <p:sp>
        <p:nvSpPr>
          <p:cNvPr id="18451" name="Rectangle 1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>
                <a:cs typeface="+mn-cs"/>
              </a:rPr>
              <a:t> </a:t>
            </a:r>
          </a:p>
        </p:txBody>
      </p:sp>
      <p:sp>
        <p:nvSpPr>
          <p:cNvPr id="18452" name="Line 20"/>
          <p:cNvSpPr>
            <a:spLocks noChangeShapeType="1"/>
          </p:cNvSpPr>
          <p:nvPr/>
        </p:nvSpPr>
        <p:spPr bwMode="auto">
          <a:xfrm>
            <a:off x="963613" y="5170488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8453" name="Line 21"/>
          <p:cNvSpPr>
            <a:spLocks noChangeShapeType="1"/>
          </p:cNvSpPr>
          <p:nvPr/>
        </p:nvSpPr>
        <p:spPr bwMode="auto">
          <a:xfrm flipH="1">
            <a:off x="579438" y="5381625"/>
            <a:ext cx="7985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8454" name="Line 22"/>
          <p:cNvSpPr>
            <a:spLocks noChangeShapeType="1"/>
          </p:cNvSpPr>
          <p:nvPr/>
        </p:nvSpPr>
        <p:spPr bwMode="auto">
          <a:xfrm>
            <a:off x="577850" y="5380038"/>
            <a:ext cx="1588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8455" name="Line 23"/>
          <p:cNvSpPr>
            <a:spLocks noChangeShapeType="1"/>
          </p:cNvSpPr>
          <p:nvPr/>
        </p:nvSpPr>
        <p:spPr bwMode="auto">
          <a:xfrm>
            <a:off x="1377950" y="5381625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8456" name="Line 24"/>
          <p:cNvSpPr>
            <a:spLocks noChangeShapeType="1"/>
          </p:cNvSpPr>
          <p:nvPr/>
        </p:nvSpPr>
        <p:spPr bwMode="auto">
          <a:xfrm>
            <a:off x="1344613" y="4398963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8457" name="Line 25"/>
          <p:cNvSpPr>
            <a:spLocks noChangeShapeType="1"/>
          </p:cNvSpPr>
          <p:nvPr/>
        </p:nvSpPr>
        <p:spPr bwMode="auto">
          <a:xfrm flipH="1">
            <a:off x="963613" y="4611688"/>
            <a:ext cx="7604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8458" name="Line 26"/>
          <p:cNvSpPr>
            <a:spLocks noChangeShapeType="1"/>
          </p:cNvSpPr>
          <p:nvPr/>
        </p:nvSpPr>
        <p:spPr bwMode="auto">
          <a:xfrm>
            <a:off x="966788" y="4608513"/>
            <a:ext cx="1587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8459" name="Line 27"/>
          <p:cNvSpPr>
            <a:spLocks noChangeShapeType="1"/>
          </p:cNvSpPr>
          <p:nvPr/>
        </p:nvSpPr>
        <p:spPr bwMode="auto">
          <a:xfrm flipH="1">
            <a:off x="1724025" y="4616450"/>
            <a:ext cx="3175" cy="246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8460" name="Line 28"/>
          <p:cNvSpPr>
            <a:spLocks noChangeShapeType="1"/>
          </p:cNvSpPr>
          <p:nvPr/>
        </p:nvSpPr>
        <p:spPr bwMode="auto">
          <a:xfrm>
            <a:off x="2179638" y="3638550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8461" name="Line 29"/>
          <p:cNvSpPr>
            <a:spLocks noChangeShapeType="1"/>
          </p:cNvSpPr>
          <p:nvPr/>
        </p:nvSpPr>
        <p:spPr bwMode="auto">
          <a:xfrm flipH="1" flipV="1">
            <a:off x="1360488" y="3849688"/>
            <a:ext cx="1547812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8462" name="Line 30"/>
          <p:cNvSpPr>
            <a:spLocks noChangeShapeType="1"/>
          </p:cNvSpPr>
          <p:nvPr/>
        </p:nvSpPr>
        <p:spPr bwMode="auto">
          <a:xfrm>
            <a:off x="1358900" y="384810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8463" name="Line 31"/>
          <p:cNvSpPr>
            <a:spLocks noChangeShapeType="1"/>
          </p:cNvSpPr>
          <p:nvPr/>
        </p:nvSpPr>
        <p:spPr bwMode="auto">
          <a:xfrm flipH="1">
            <a:off x="2905125" y="3865563"/>
            <a:ext cx="3175" cy="246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8464" name="Line 32"/>
          <p:cNvSpPr>
            <a:spLocks noChangeShapeType="1"/>
          </p:cNvSpPr>
          <p:nvPr/>
        </p:nvSpPr>
        <p:spPr bwMode="auto">
          <a:xfrm>
            <a:off x="3543300" y="286702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8465" name="Line 33"/>
          <p:cNvSpPr>
            <a:spLocks noChangeShapeType="1"/>
          </p:cNvSpPr>
          <p:nvPr/>
        </p:nvSpPr>
        <p:spPr bwMode="auto">
          <a:xfrm>
            <a:off x="2174875" y="306705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8466" name="Rectangle 34"/>
          <p:cNvSpPr>
            <a:spLocks noChangeArrowheads="1"/>
          </p:cNvSpPr>
          <p:nvPr/>
        </p:nvSpPr>
        <p:spPr bwMode="auto">
          <a:xfrm>
            <a:off x="2189163" y="4851400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8467" name="Rectangle 35"/>
          <p:cNvSpPr>
            <a:spLocks noChangeArrowheads="1"/>
          </p:cNvSpPr>
          <p:nvPr/>
        </p:nvSpPr>
        <p:spPr bwMode="auto">
          <a:xfrm>
            <a:off x="2162175" y="48402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18468" name="Rectangle 36"/>
          <p:cNvSpPr>
            <a:spLocks noChangeArrowheads="1"/>
          </p:cNvSpPr>
          <p:nvPr/>
        </p:nvSpPr>
        <p:spPr bwMode="auto">
          <a:xfrm>
            <a:off x="2571750" y="410051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8469" name="Rectangle 37"/>
          <p:cNvSpPr>
            <a:spLocks noChangeArrowheads="1"/>
          </p:cNvSpPr>
          <p:nvPr/>
        </p:nvSpPr>
        <p:spPr bwMode="auto">
          <a:xfrm>
            <a:off x="2544763" y="40894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18470" name="Line 38"/>
          <p:cNvSpPr>
            <a:spLocks noChangeShapeType="1"/>
          </p:cNvSpPr>
          <p:nvPr/>
        </p:nvSpPr>
        <p:spPr bwMode="auto">
          <a:xfrm>
            <a:off x="2925763" y="4419600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8471" name="Line 39"/>
          <p:cNvSpPr>
            <a:spLocks noChangeShapeType="1"/>
          </p:cNvSpPr>
          <p:nvPr/>
        </p:nvSpPr>
        <p:spPr bwMode="auto">
          <a:xfrm flipH="1" flipV="1">
            <a:off x="2541588" y="4630738"/>
            <a:ext cx="395287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8472" name="Line 40"/>
          <p:cNvSpPr>
            <a:spLocks noChangeShapeType="1"/>
          </p:cNvSpPr>
          <p:nvPr/>
        </p:nvSpPr>
        <p:spPr bwMode="auto">
          <a:xfrm>
            <a:off x="2540000" y="462915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8473" name="Line 41"/>
          <p:cNvSpPr>
            <a:spLocks noChangeShapeType="1"/>
          </p:cNvSpPr>
          <p:nvPr/>
        </p:nvSpPr>
        <p:spPr bwMode="auto">
          <a:xfrm>
            <a:off x="5387975" y="208597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8474" name="Line 42"/>
          <p:cNvSpPr>
            <a:spLocks noChangeShapeType="1"/>
          </p:cNvSpPr>
          <p:nvPr/>
        </p:nvSpPr>
        <p:spPr bwMode="auto">
          <a:xfrm flipH="1" flipV="1">
            <a:off x="3530600" y="2301875"/>
            <a:ext cx="1868488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8475" name="Line 43"/>
          <p:cNvSpPr>
            <a:spLocks noChangeShapeType="1"/>
          </p:cNvSpPr>
          <p:nvPr/>
        </p:nvSpPr>
        <p:spPr bwMode="auto">
          <a:xfrm>
            <a:off x="3529013" y="2295525"/>
            <a:ext cx="1587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8476" name="Line 44"/>
          <p:cNvSpPr>
            <a:spLocks noChangeShapeType="1"/>
          </p:cNvSpPr>
          <p:nvPr/>
        </p:nvSpPr>
        <p:spPr bwMode="auto">
          <a:xfrm flipH="1">
            <a:off x="2176463" y="3073400"/>
            <a:ext cx="13668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8477" name="Rectangle 45"/>
          <p:cNvSpPr>
            <a:spLocks noChangeArrowheads="1"/>
          </p:cNvSpPr>
          <p:nvPr/>
        </p:nvSpPr>
        <p:spPr bwMode="auto">
          <a:xfrm>
            <a:off x="277813" y="5214938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18478" name="Rectangle 46"/>
          <p:cNvSpPr>
            <a:spLocks noChangeArrowheads="1"/>
          </p:cNvSpPr>
          <p:nvPr/>
        </p:nvSpPr>
        <p:spPr bwMode="auto">
          <a:xfrm>
            <a:off x="1393825" y="5222875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0</a:t>
            </a:r>
          </a:p>
        </p:txBody>
      </p:sp>
      <p:sp>
        <p:nvSpPr>
          <p:cNvPr id="18479" name="Rectangle 47"/>
          <p:cNvSpPr>
            <a:spLocks noChangeArrowheads="1"/>
          </p:cNvSpPr>
          <p:nvPr/>
        </p:nvSpPr>
        <p:spPr bwMode="auto">
          <a:xfrm>
            <a:off x="1747838" y="44735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18480" name="Rectangle 48"/>
          <p:cNvSpPr>
            <a:spLocks noChangeArrowheads="1"/>
          </p:cNvSpPr>
          <p:nvPr/>
        </p:nvSpPr>
        <p:spPr bwMode="auto">
          <a:xfrm>
            <a:off x="622300" y="445293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18481" name="Rectangle 49"/>
          <p:cNvSpPr>
            <a:spLocks noChangeArrowheads="1"/>
          </p:cNvSpPr>
          <p:nvPr/>
        </p:nvSpPr>
        <p:spPr bwMode="auto">
          <a:xfrm>
            <a:off x="1023938" y="3700463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2</a:t>
            </a:r>
          </a:p>
        </p:txBody>
      </p:sp>
      <p:sp>
        <p:nvSpPr>
          <p:cNvPr id="18482" name="Rectangle 50"/>
          <p:cNvSpPr>
            <a:spLocks noChangeArrowheads="1"/>
          </p:cNvSpPr>
          <p:nvPr/>
        </p:nvSpPr>
        <p:spPr bwMode="auto">
          <a:xfrm>
            <a:off x="2198688" y="4481513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53" name="Line 66"/>
          <p:cNvSpPr>
            <a:spLocks noChangeShapeType="1"/>
          </p:cNvSpPr>
          <p:nvPr/>
        </p:nvSpPr>
        <p:spPr bwMode="auto">
          <a:xfrm>
            <a:off x="5387975" y="208597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4" name="Line 67"/>
          <p:cNvSpPr>
            <a:spLocks noChangeShapeType="1"/>
          </p:cNvSpPr>
          <p:nvPr/>
        </p:nvSpPr>
        <p:spPr bwMode="auto">
          <a:xfrm flipH="1" flipV="1">
            <a:off x="3530600" y="2301875"/>
            <a:ext cx="37639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5" name="Line 69"/>
          <p:cNvSpPr>
            <a:spLocks noChangeShapeType="1"/>
          </p:cNvSpPr>
          <p:nvPr/>
        </p:nvSpPr>
        <p:spPr bwMode="auto">
          <a:xfrm flipH="1">
            <a:off x="7294563" y="2303463"/>
            <a:ext cx="4762" cy="260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6" name="Line 33"/>
          <p:cNvSpPr>
            <a:spLocks noChangeShapeType="1"/>
          </p:cNvSpPr>
          <p:nvPr/>
        </p:nvSpPr>
        <p:spPr bwMode="auto">
          <a:xfrm flipH="1">
            <a:off x="2176463" y="3073400"/>
            <a:ext cx="26844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9" name="Line 35"/>
          <p:cNvSpPr>
            <a:spLocks noChangeShapeType="1"/>
          </p:cNvSpPr>
          <p:nvPr/>
        </p:nvSpPr>
        <p:spPr bwMode="auto">
          <a:xfrm>
            <a:off x="4857750" y="3084513"/>
            <a:ext cx="3175" cy="257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ransition advTm="2000"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Fibonacci Calculation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190875" y="253206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163888" y="252095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(5)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808163" y="33020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1781175" y="32908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(4)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5032375" y="17430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5005388" y="17319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(6)</a:t>
            </a: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227013" y="5602288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200025" y="559117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609600" y="48514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582613" y="48402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1008063" y="40798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981075" y="40687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(3)</a:t>
            </a:r>
          </a:p>
        </p:txBody>
      </p:sp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1377950" y="4849813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1350963" y="48387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1001713" y="56007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474" name="Rectangle 18"/>
          <p:cNvSpPr>
            <a:spLocks noChangeArrowheads="1"/>
          </p:cNvSpPr>
          <p:nvPr/>
        </p:nvSpPr>
        <p:spPr bwMode="auto">
          <a:xfrm>
            <a:off x="974725" y="55895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(0)</a:t>
            </a:r>
          </a:p>
        </p:txBody>
      </p:sp>
      <p:sp>
        <p:nvSpPr>
          <p:cNvPr id="19475" name="Rectangle 1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>
                <a:cs typeface="+mn-cs"/>
              </a:rPr>
              <a:t> </a:t>
            </a:r>
          </a:p>
        </p:txBody>
      </p:sp>
      <p:sp>
        <p:nvSpPr>
          <p:cNvPr id="19476" name="Line 20"/>
          <p:cNvSpPr>
            <a:spLocks noChangeShapeType="1"/>
          </p:cNvSpPr>
          <p:nvPr/>
        </p:nvSpPr>
        <p:spPr bwMode="auto">
          <a:xfrm>
            <a:off x="963613" y="5170488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477" name="Line 21"/>
          <p:cNvSpPr>
            <a:spLocks noChangeShapeType="1"/>
          </p:cNvSpPr>
          <p:nvPr/>
        </p:nvSpPr>
        <p:spPr bwMode="auto">
          <a:xfrm flipH="1">
            <a:off x="579438" y="5381625"/>
            <a:ext cx="7985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478" name="Line 22"/>
          <p:cNvSpPr>
            <a:spLocks noChangeShapeType="1"/>
          </p:cNvSpPr>
          <p:nvPr/>
        </p:nvSpPr>
        <p:spPr bwMode="auto">
          <a:xfrm>
            <a:off x="577850" y="5380038"/>
            <a:ext cx="1588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479" name="Line 23"/>
          <p:cNvSpPr>
            <a:spLocks noChangeShapeType="1"/>
          </p:cNvSpPr>
          <p:nvPr/>
        </p:nvSpPr>
        <p:spPr bwMode="auto">
          <a:xfrm>
            <a:off x="1377950" y="5381625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480" name="Line 24"/>
          <p:cNvSpPr>
            <a:spLocks noChangeShapeType="1"/>
          </p:cNvSpPr>
          <p:nvPr/>
        </p:nvSpPr>
        <p:spPr bwMode="auto">
          <a:xfrm>
            <a:off x="1344613" y="4398963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481" name="Line 25"/>
          <p:cNvSpPr>
            <a:spLocks noChangeShapeType="1"/>
          </p:cNvSpPr>
          <p:nvPr/>
        </p:nvSpPr>
        <p:spPr bwMode="auto">
          <a:xfrm flipH="1">
            <a:off x="963613" y="4611688"/>
            <a:ext cx="7604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482" name="Line 26"/>
          <p:cNvSpPr>
            <a:spLocks noChangeShapeType="1"/>
          </p:cNvSpPr>
          <p:nvPr/>
        </p:nvSpPr>
        <p:spPr bwMode="auto">
          <a:xfrm>
            <a:off x="966788" y="4608513"/>
            <a:ext cx="1587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483" name="Line 27"/>
          <p:cNvSpPr>
            <a:spLocks noChangeShapeType="1"/>
          </p:cNvSpPr>
          <p:nvPr/>
        </p:nvSpPr>
        <p:spPr bwMode="auto">
          <a:xfrm flipH="1">
            <a:off x="1724025" y="4616450"/>
            <a:ext cx="3175" cy="246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484" name="Line 28"/>
          <p:cNvSpPr>
            <a:spLocks noChangeShapeType="1"/>
          </p:cNvSpPr>
          <p:nvPr/>
        </p:nvSpPr>
        <p:spPr bwMode="auto">
          <a:xfrm>
            <a:off x="2179638" y="3638550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485" name="Line 29"/>
          <p:cNvSpPr>
            <a:spLocks noChangeShapeType="1"/>
          </p:cNvSpPr>
          <p:nvPr/>
        </p:nvSpPr>
        <p:spPr bwMode="auto">
          <a:xfrm flipH="1" flipV="1">
            <a:off x="1360488" y="3849688"/>
            <a:ext cx="1547812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486" name="Line 30"/>
          <p:cNvSpPr>
            <a:spLocks noChangeShapeType="1"/>
          </p:cNvSpPr>
          <p:nvPr/>
        </p:nvSpPr>
        <p:spPr bwMode="auto">
          <a:xfrm>
            <a:off x="1358900" y="384810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487" name="Line 31"/>
          <p:cNvSpPr>
            <a:spLocks noChangeShapeType="1"/>
          </p:cNvSpPr>
          <p:nvPr/>
        </p:nvSpPr>
        <p:spPr bwMode="auto">
          <a:xfrm flipH="1">
            <a:off x="2905125" y="3865563"/>
            <a:ext cx="3175" cy="246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488" name="Line 32"/>
          <p:cNvSpPr>
            <a:spLocks noChangeShapeType="1"/>
          </p:cNvSpPr>
          <p:nvPr/>
        </p:nvSpPr>
        <p:spPr bwMode="auto">
          <a:xfrm>
            <a:off x="3543300" y="286702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489" name="Line 33"/>
          <p:cNvSpPr>
            <a:spLocks noChangeShapeType="1"/>
          </p:cNvSpPr>
          <p:nvPr/>
        </p:nvSpPr>
        <p:spPr bwMode="auto">
          <a:xfrm>
            <a:off x="2174875" y="306705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490" name="Rectangle 34"/>
          <p:cNvSpPr>
            <a:spLocks noChangeArrowheads="1"/>
          </p:cNvSpPr>
          <p:nvPr/>
        </p:nvSpPr>
        <p:spPr bwMode="auto">
          <a:xfrm>
            <a:off x="2189163" y="4851400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491" name="Rectangle 35"/>
          <p:cNvSpPr>
            <a:spLocks noChangeArrowheads="1"/>
          </p:cNvSpPr>
          <p:nvPr/>
        </p:nvSpPr>
        <p:spPr bwMode="auto">
          <a:xfrm>
            <a:off x="2162175" y="48402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19492" name="Rectangle 36"/>
          <p:cNvSpPr>
            <a:spLocks noChangeArrowheads="1"/>
          </p:cNvSpPr>
          <p:nvPr/>
        </p:nvSpPr>
        <p:spPr bwMode="auto">
          <a:xfrm>
            <a:off x="2571750" y="410051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493" name="Rectangle 37"/>
          <p:cNvSpPr>
            <a:spLocks noChangeArrowheads="1"/>
          </p:cNvSpPr>
          <p:nvPr/>
        </p:nvSpPr>
        <p:spPr bwMode="auto">
          <a:xfrm>
            <a:off x="2544763" y="40894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19494" name="Rectangle 38"/>
          <p:cNvSpPr>
            <a:spLocks noChangeArrowheads="1"/>
          </p:cNvSpPr>
          <p:nvPr/>
        </p:nvSpPr>
        <p:spPr bwMode="auto">
          <a:xfrm>
            <a:off x="2963863" y="484981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495" name="Rectangle 39"/>
          <p:cNvSpPr>
            <a:spLocks noChangeArrowheads="1"/>
          </p:cNvSpPr>
          <p:nvPr/>
        </p:nvSpPr>
        <p:spPr bwMode="auto">
          <a:xfrm>
            <a:off x="2936875" y="48387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(0)</a:t>
            </a:r>
          </a:p>
        </p:txBody>
      </p:sp>
      <p:sp>
        <p:nvSpPr>
          <p:cNvPr id="19496" name="Line 40"/>
          <p:cNvSpPr>
            <a:spLocks noChangeShapeType="1"/>
          </p:cNvSpPr>
          <p:nvPr/>
        </p:nvSpPr>
        <p:spPr bwMode="auto">
          <a:xfrm>
            <a:off x="2925763" y="4419600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497" name="Line 41"/>
          <p:cNvSpPr>
            <a:spLocks noChangeShapeType="1"/>
          </p:cNvSpPr>
          <p:nvPr/>
        </p:nvSpPr>
        <p:spPr bwMode="auto">
          <a:xfrm flipH="1">
            <a:off x="2541588" y="4630738"/>
            <a:ext cx="7985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498" name="Line 42"/>
          <p:cNvSpPr>
            <a:spLocks noChangeShapeType="1"/>
          </p:cNvSpPr>
          <p:nvPr/>
        </p:nvSpPr>
        <p:spPr bwMode="auto">
          <a:xfrm>
            <a:off x="2540000" y="462915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499" name="Line 43"/>
          <p:cNvSpPr>
            <a:spLocks noChangeShapeType="1"/>
          </p:cNvSpPr>
          <p:nvPr/>
        </p:nvSpPr>
        <p:spPr bwMode="auto">
          <a:xfrm>
            <a:off x="3340100" y="4630738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500" name="Line 44"/>
          <p:cNvSpPr>
            <a:spLocks noChangeShapeType="1"/>
          </p:cNvSpPr>
          <p:nvPr/>
        </p:nvSpPr>
        <p:spPr bwMode="auto">
          <a:xfrm>
            <a:off x="5387975" y="208597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501" name="Line 45"/>
          <p:cNvSpPr>
            <a:spLocks noChangeShapeType="1"/>
          </p:cNvSpPr>
          <p:nvPr/>
        </p:nvSpPr>
        <p:spPr bwMode="auto">
          <a:xfrm flipH="1" flipV="1">
            <a:off x="3530600" y="2301875"/>
            <a:ext cx="1868488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502" name="Line 46"/>
          <p:cNvSpPr>
            <a:spLocks noChangeShapeType="1"/>
          </p:cNvSpPr>
          <p:nvPr/>
        </p:nvSpPr>
        <p:spPr bwMode="auto">
          <a:xfrm>
            <a:off x="3529013" y="2295525"/>
            <a:ext cx="1587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503" name="Line 47"/>
          <p:cNvSpPr>
            <a:spLocks noChangeShapeType="1"/>
          </p:cNvSpPr>
          <p:nvPr/>
        </p:nvSpPr>
        <p:spPr bwMode="auto">
          <a:xfrm flipH="1">
            <a:off x="2176463" y="3073400"/>
            <a:ext cx="13668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504" name="Rectangle 48"/>
          <p:cNvSpPr>
            <a:spLocks noChangeArrowheads="1"/>
          </p:cNvSpPr>
          <p:nvPr/>
        </p:nvSpPr>
        <p:spPr bwMode="auto">
          <a:xfrm>
            <a:off x="277813" y="5214938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19505" name="Rectangle 49"/>
          <p:cNvSpPr>
            <a:spLocks noChangeArrowheads="1"/>
          </p:cNvSpPr>
          <p:nvPr/>
        </p:nvSpPr>
        <p:spPr bwMode="auto">
          <a:xfrm>
            <a:off x="1393825" y="5222875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0</a:t>
            </a:r>
          </a:p>
        </p:txBody>
      </p:sp>
      <p:sp>
        <p:nvSpPr>
          <p:cNvPr id="19506" name="Rectangle 50"/>
          <p:cNvSpPr>
            <a:spLocks noChangeArrowheads="1"/>
          </p:cNvSpPr>
          <p:nvPr/>
        </p:nvSpPr>
        <p:spPr bwMode="auto">
          <a:xfrm>
            <a:off x="1747838" y="44735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19507" name="Rectangle 51"/>
          <p:cNvSpPr>
            <a:spLocks noChangeArrowheads="1"/>
          </p:cNvSpPr>
          <p:nvPr/>
        </p:nvSpPr>
        <p:spPr bwMode="auto">
          <a:xfrm>
            <a:off x="2198688" y="4481513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19508" name="Rectangle 52"/>
          <p:cNvSpPr>
            <a:spLocks noChangeArrowheads="1"/>
          </p:cNvSpPr>
          <p:nvPr/>
        </p:nvSpPr>
        <p:spPr bwMode="auto">
          <a:xfrm>
            <a:off x="3375025" y="4460875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0</a:t>
            </a:r>
          </a:p>
        </p:txBody>
      </p:sp>
      <p:sp>
        <p:nvSpPr>
          <p:cNvPr id="19509" name="Rectangle 53"/>
          <p:cNvSpPr>
            <a:spLocks noChangeArrowheads="1"/>
          </p:cNvSpPr>
          <p:nvPr/>
        </p:nvSpPr>
        <p:spPr bwMode="auto">
          <a:xfrm>
            <a:off x="622300" y="445293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19510" name="Rectangle 54"/>
          <p:cNvSpPr>
            <a:spLocks noChangeArrowheads="1"/>
          </p:cNvSpPr>
          <p:nvPr/>
        </p:nvSpPr>
        <p:spPr bwMode="auto">
          <a:xfrm>
            <a:off x="1023938" y="3700463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2</a:t>
            </a:r>
          </a:p>
        </p:txBody>
      </p:sp>
      <p:sp>
        <p:nvSpPr>
          <p:cNvPr id="57" name="Line 66"/>
          <p:cNvSpPr>
            <a:spLocks noChangeShapeType="1"/>
          </p:cNvSpPr>
          <p:nvPr/>
        </p:nvSpPr>
        <p:spPr bwMode="auto">
          <a:xfrm>
            <a:off x="5387975" y="208597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8" name="Line 67"/>
          <p:cNvSpPr>
            <a:spLocks noChangeShapeType="1"/>
          </p:cNvSpPr>
          <p:nvPr/>
        </p:nvSpPr>
        <p:spPr bwMode="auto">
          <a:xfrm flipH="1" flipV="1">
            <a:off x="3530600" y="2301875"/>
            <a:ext cx="37639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9" name="Line 69"/>
          <p:cNvSpPr>
            <a:spLocks noChangeShapeType="1"/>
          </p:cNvSpPr>
          <p:nvPr/>
        </p:nvSpPr>
        <p:spPr bwMode="auto">
          <a:xfrm flipH="1">
            <a:off x="7294563" y="2303463"/>
            <a:ext cx="4762" cy="260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0" name="Line 33"/>
          <p:cNvSpPr>
            <a:spLocks noChangeShapeType="1"/>
          </p:cNvSpPr>
          <p:nvPr/>
        </p:nvSpPr>
        <p:spPr bwMode="auto">
          <a:xfrm flipH="1">
            <a:off x="2176463" y="3073400"/>
            <a:ext cx="26844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3" name="Line 35"/>
          <p:cNvSpPr>
            <a:spLocks noChangeShapeType="1"/>
          </p:cNvSpPr>
          <p:nvPr/>
        </p:nvSpPr>
        <p:spPr bwMode="auto">
          <a:xfrm>
            <a:off x="4857750" y="3084513"/>
            <a:ext cx="3175" cy="257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ransition advTm="2000"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Fibonacci Calculation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190875" y="253206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163888" y="252095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(5)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1808163" y="33020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1781175" y="32908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(4)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5032375" y="17430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5005388" y="17319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(6)</a:t>
            </a: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227013" y="5602288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200025" y="559117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609600" y="48514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582613" y="48402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1008063" y="40798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981075" y="40687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(3)</a:t>
            </a: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1377950" y="4849813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1350963" y="48387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1001713" y="56007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974725" y="55895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(0)</a:t>
            </a:r>
          </a:p>
        </p:txBody>
      </p:sp>
      <p:sp>
        <p:nvSpPr>
          <p:cNvPr id="20499" name="Rectangle 1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>
                <a:cs typeface="+mn-cs"/>
              </a:rPr>
              <a:t> </a:t>
            </a:r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>
            <a:off x="963613" y="5170488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 flipH="1">
            <a:off x="579438" y="5381625"/>
            <a:ext cx="7985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502" name="Line 22"/>
          <p:cNvSpPr>
            <a:spLocks noChangeShapeType="1"/>
          </p:cNvSpPr>
          <p:nvPr/>
        </p:nvSpPr>
        <p:spPr bwMode="auto">
          <a:xfrm>
            <a:off x="577850" y="5380038"/>
            <a:ext cx="1588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503" name="Line 23"/>
          <p:cNvSpPr>
            <a:spLocks noChangeShapeType="1"/>
          </p:cNvSpPr>
          <p:nvPr/>
        </p:nvSpPr>
        <p:spPr bwMode="auto">
          <a:xfrm>
            <a:off x="1377950" y="5381625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504" name="Line 24"/>
          <p:cNvSpPr>
            <a:spLocks noChangeShapeType="1"/>
          </p:cNvSpPr>
          <p:nvPr/>
        </p:nvSpPr>
        <p:spPr bwMode="auto">
          <a:xfrm>
            <a:off x="1344613" y="4398963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505" name="Line 25"/>
          <p:cNvSpPr>
            <a:spLocks noChangeShapeType="1"/>
          </p:cNvSpPr>
          <p:nvPr/>
        </p:nvSpPr>
        <p:spPr bwMode="auto">
          <a:xfrm flipH="1">
            <a:off x="963613" y="4611688"/>
            <a:ext cx="7604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506" name="Line 26"/>
          <p:cNvSpPr>
            <a:spLocks noChangeShapeType="1"/>
          </p:cNvSpPr>
          <p:nvPr/>
        </p:nvSpPr>
        <p:spPr bwMode="auto">
          <a:xfrm>
            <a:off x="966788" y="4608513"/>
            <a:ext cx="1587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507" name="Line 27"/>
          <p:cNvSpPr>
            <a:spLocks noChangeShapeType="1"/>
          </p:cNvSpPr>
          <p:nvPr/>
        </p:nvSpPr>
        <p:spPr bwMode="auto">
          <a:xfrm flipH="1">
            <a:off x="1724025" y="4616450"/>
            <a:ext cx="3175" cy="246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508" name="Line 28"/>
          <p:cNvSpPr>
            <a:spLocks noChangeShapeType="1"/>
          </p:cNvSpPr>
          <p:nvPr/>
        </p:nvSpPr>
        <p:spPr bwMode="auto">
          <a:xfrm>
            <a:off x="2179638" y="3638550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509" name="Line 29"/>
          <p:cNvSpPr>
            <a:spLocks noChangeShapeType="1"/>
          </p:cNvSpPr>
          <p:nvPr/>
        </p:nvSpPr>
        <p:spPr bwMode="auto">
          <a:xfrm flipH="1" flipV="1">
            <a:off x="1360488" y="3849688"/>
            <a:ext cx="1547812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510" name="Line 30"/>
          <p:cNvSpPr>
            <a:spLocks noChangeShapeType="1"/>
          </p:cNvSpPr>
          <p:nvPr/>
        </p:nvSpPr>
        <p:spPr bwMode="auto">
          <a:xfrm>
            <a:off x="1358900" y="384810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511" name="Line 31"/>
          <p:cNvSpPr>
            <a:spLocks noChangeShapeType="1"/>
          </p:cNvSpPr>
          <p:nvPr/>
        </p:nvSpPr>
        <p:spPr bwMode="auto">
          <a:xfrm flipH="1">
            <a:off x="2905125" y="3865563"/>
            <a:ext cx="3175" cy="246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512" name="Line 32"/>
          <p:cNvSpPr>
            <a:spLocks noChangeShapeType="1"/>
          </p:cNvSpPr>
          <p:nvPr/>
        </p:nvSpPr>
        <p:spPr bwMode="auto">
          <a:xfrm>
            <a:off x="3543300" y="286702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513" name="Line 33"/>
          <p:cNvSpPr>
            <a:spLocks noChangeShapeType="1"/>
          </p:cNvSpPr>
          <p:nvPr/>
        </p:nvSpPr>
        <p:spPr bwMode="auto">
          <a:xfrm>
            <a:off x="2174875" y="306705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514" name="Rectangle 34"/>
          <p:cNvSpPr>
            <a:spLocks noChangeArrowheads="1"/>
          </p:cNvSpPr>
          <p:nvPr/>
        </p:nvSpPr>
        <p:spPr bwMode="auto">
          <a:xfrm>
            <a:off x="2189163" y="4851400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515" name="Rectangle 35"/>
          <p:cNvSpPr>
            <a:spLocks noChangeArrowheads="1"/>
          </p:cNvSpPr>
          <p:nvPr/>
        </p:nvSpPr>
        <p:spPr bwMode="auto">
          <a:xfrm>
            <a:off x="2162175" y="48402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20516" name="Rectangle 36"/>
          <p:cNvSpPr>
            <a:spLocks noChangeArrowheads="1"/>
          </p:cNvSpPr>
          <p:nvPr/>
        </p:nvSpPr>
        <p:spPr bwMode="auto">
          <a:xfrm>
            <a:off x="2571750" y="410051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517" name="Rectangle 37"/>
          <p:cNvSpPr>
            <a:spLocks noChangeArrowheads="1"/>
          </p:cNvSpPr>
          <p:nvPr/>
        </p:nvSpPr>
        <p:spPr bwMode="auto">
          <a:xfrm>
            <a:off x="2544763" y="40894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20518" name="Rectangle 38"/>
          <p:cNvSpPr>
            <a:spLocks noChangeArrowheads="1"/>
          </p:cNvSpPr>
          <p:nvPr/>
        </p:nvSpPr>
        <p:spPr bwMode="auto">
          <a:xfrm>
            <a:off x="2963863" y="484981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519" name="Rectangle 39"/>
          <p:cNvSpPr>
            <a:spLocks noChangeArrowheads="1"/>
          </p:cNvSpPr>
          <p:nvPr/>
        </p:nvSpPr>
        <p:spPr bwMode="auto">
          <a:xfrm>
            <a:off x="2936875" y="48387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(0)</a:t>
            </a:r>
          </a:p>
        </p:txBody>
      </p:sp>
      <p:sp>
        <p:nvSpPr>
          <p:cNvPr id="20520" name="Line 40"/>
          <p:cNvSpPr>
            <a:spLocks noChangeShapeType="1"/>
          </p:cNvSpPr>
          <p:nvPr/>
        </p:nvSpPr>
        <p:spPr bwMode="auto">
          <a:xfrm>
            <a:off x="2925763" y="4419600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521" name="Line 41"/>
          <p:cNvSpPr>
            <a:spLocks noChangeShapeType="1"/>
          </p:cNvSpPr>
          <p:nvPr/>
        </p:nvSpPr>
        <p:spPr bwMode="auto">
          <a:xfrm flipH="1">
            <a:off x="2541588" y="4630738"/>
            <a:ext cx="7985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522" name="Line 42"/>
          <p:cNvSpPr>
            <a:spLocks noChangeShapeType="1"/>
          </p:cNvSpPr>
          <p:nvPr/>
        </p:nvSpPr>
        <p:spPr bwMode="auto">
          <a:xfrm>
            <a:off x="2540000" y="462915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523" name="Line 43"/>
          <p:cNvSpPr>
            <a:spLocks noChangeShapeType="1"/>
          </p:cNvSpPr>
          <p:nvPr/>
        </p:nvSpPr>
        <p:spPr bwMode="auto">
          <a:xfrm>
            <a:off x="3340100" y="4630738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524" name="Line 44"/>
          <p:cNvSpPr>
            <a:spLocks noChangeShapeType="1"/>
          </p:cNvSpPr>
          <p:nvPr/>
        </p:nvSpPr>
        <p:spPr bwMode="auto">
          <a:xfrm>
            <a:off x="5387975" y="208597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525" name="Line 45"/>
          <p:cNvSpPr>
            <a:spLocks noChangeShapeType="1"/>
          </p:cNvSpPr>
          <p:nvPr/>
        </p:nvSpPr>
        <p:spPr bwMode="auto">
          <a:xfrm flipH="1" flipV="1">
            <a:off x="3530600" y="2301875"/>
            <a:ext cx="1868488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526" name="Line 46"/>
          <p:cNvSpPr>
            <a:spLocks noChangeShapeType="1"/>
          </p:cNvSpPr>
          <p:nvPr/>
        </p:nvSpPr>
        <p:spPr bwMode="auto">
          <a:xfrm>
            <a:off x="3529013" y="2295525"/>
            <a:ext cx="1587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527" name="Line 47"/>
          <p:cNvSpPr>
            <a:spLocks noChangeShapeType="1"/>
          </p:cNvSpPr>
          <p:nvPr/>
        </p:nvSpPr>
        <p:spPr bwMode="auto">
          <a:xfrm flipH="1">
            <a:off x="2176463" y="3073400"/>
            <a:ext cx="13668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528" name="Rectangle 48"/>
          <p:cNvSpPr>
            <a:spLocks noChangeArrowheads="1"/>
          </p:cNvSpPr>
          <p:nvPr/>
        </p:nvSpPr>
        <p:spPr bwMode="auto">
          <a:xfrm>
            <a:off x="277813" y="5214938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0529" name="Rectangle 49"/>
          <p:cNvSpPr>
            <a:spLocks noChangeArrowheads="1"/>
          </p:cNvSpPr>
          <p:nvPr/>
        </p:nvSpPr>
        <p:spPr bwMode="auto">
          <a:xfrm>
            <a:off x="1393825" y="5222875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0</a:t>
            </a:r>
          </a:p>
        </p:txBody>
      </p:sp>
      <p:sp>
        <p:nvSpPr>
          <p:cNvPr id="20530" name="Rectangle 50"/>
          <p:cNvSpPr>
            <a:spLocks noChangeArrowheads="1"/>
          </p:cNvSpPr>
          <p:nvPr/>
        </p:nvSpPr>
        <p:spPr bwMode="auto">
          <a:xfrm>
            <a:off x="1747838" y="44735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0531" name="Rectangle 51"/>
          <p:cNvSpPr>
            <a:spLocks noChangeArrowheads="1"/>
          </p:cNvSpPr>
          <p:nvPr/>
        </p:nvSpPr>
        <p:spPr bwMode="auto">
          <a:xfrm>
            <a:off x="2198688" y="4481513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0532" name="Rectangle 52"/>
          <p:cNvSpPr>
            <a:spLocks noChangeArrowheads="1"/>
          </p:cNvSpPr>
          <p:nvPr/>
        </p:nvSpPr>
        <p:spPr bwMode="auto">
          <a:xfrm>
            <a:off x="3375025" y="4460875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0</a:t>
            </a:r>
          </a:p>
        </p:txBody>
      </p:sp>
      <p:sp>
        <p:nvSpPr>
          <p:cNvPr id="20533" name="Rectangle 53"/>
          <p:cNvSpPr>
            <a:spLocks noChangeArrowheads="1"/>
          </p:cNvSpPr>
          <p:nvPr/>
        </p:nvSpPr>
        <p:spPr bwMode="auto">
          <a:xfrm>
            <a:off x="622300" y="445293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0534" name="Rectangle 54"/>
          <p:cNvSpPr>
            <a:spLocks noChangeArrowheads="1"/>
          </p:cNvSpPr>
          <p:nvPr/>
        </p:nvSpPr>
        <p:spPr bwMode="auto">
          <a:xfrm>
            <a:off x="2921000" y="370998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0535" name="Rectangle 55"/>
          <p:cNvSpPr>
            <a:spLocks noChangeArrowheads="1"/>
          </p:cNvSpPr>
          <p:nvPr/>
        </p:nvSpPr>
        <p:spPr bwMode="auto">
          <a:xfrm>
            <a:off x="1023938" y="3700463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2</a:t>
            </a:r>
          </a:p>
        </p:txBody>
      </p:sp>
      <p:sp>
        <p:nvSpPr>
          <p:cNvPr id="58" name="Line 66"/>
          <p:cNvSpPr>
            <a:spLocks noChangeShapeType="1"/>
          </p:cNvSpPr>
          <p:nvPr/>
        </p:nvSpPr>
        <p:spPr bwMode="auto">
          <a:xfrm>
            <a:off x="5387975" y="208597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9" name="Line 67"/>
          <p:cNvSpPr>
            <a:spLocks noChangeShapeType="1"/>
          </p:cNvSpPr>
          <p:nvPr/>
        </p:nvSpPr>
        <p:spPr bwMode="auto">
          <a:xfrm flipH="1" flipV="1">
            <a:off x="3530600" y="2301875"/>
            <a:ext cx="37639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0" name="Line 69"/>
          <p:cNvSpPr>
            <a:spLocks noChangeShapeType="1"/>
          </p:cNvSpPr>
          <p:nvPr/>
        </p:nvSpPr>
        <p:spPr bwMode="auto">
          <a:xfrm flipH="1">
            <a:off x="7294563" y="2303463"/>
            <a:ext cx="4762" cy="260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1" name="Line 33"/>
          <p:cNvSpPr>
            <a:spLocks noChangeShapeType="1"/>
          </p:cNvSpPr>
          <p:nvPr/>
        </p:nvSpPr>
        <p:spPr bwMode="auto">
          <a:xfrm flipH="1">
            <a:off x="2176463" y="3073400"/>
            <a:ext cx="26844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" name="Line 35"/>
          <p:cNvSpPr>
            <a:spLocks noChangeShapeType="1"/>
          </p:cNvSpPr>
          <p:nvPr/>
        </p:nvSpPr>
        <p:spPr bwMode="auto">
          <a:xfrm>
            <a:off x="4857750" y="3084513"/>
            <a:ext cx="3175" cy="257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ransition advTm="2000"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Fibonacci Calculation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190875" y="253206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3163888" y="252095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(5)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1808163" y="33020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1781175" y="32908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(4)</a:t>
            </a: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5032375" y="17430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5005388" y="17319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(6)</a:t>
            </a: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227013" y="5602288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200025" y="559117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609600" y="48514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582613" y="48402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1008063" y="40798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981075" y="40687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(3)</a:t>
            </a:r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1377950" y="4849813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1350963" y="48387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1001713" y="56007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974725" y="55895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(0)</a:t>
            </a:r>
          </a:p>
        </p:txBody>
      </p:sp>
      <p:sp>
        <p:nvSpPr>
          <p:cNvPr id="21523" name="Rectangle 1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>
                <a:cs typeface="+mn-cs"/>
              </a:rPr>
              <a:t> </a:t>
            </a:r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>
            <a:off x="963613" y="5170488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 flipH="1">
            <a:off x="579438" y="5381625"/>
            <a:ext cx="7985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526" name="Line 22"/>
          <p:cNvSpPr>
            <a:spLocks noChangeShapeType="1"/>
          </p:cNvSpPr>
          <p:nvPr/>
        </p:nvSpPr>
        <p:spPr bwMode="auto">
          <a:xfrm>
            <a:off x="577850" y="5380038"/>
            <a:ext cx="1588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>
            <a:off x="1377950" y="5381625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528" name="Line 24"/>
          <p:cNvSpPr>
            <a:spLocks noChangeShapeType="1"/>
          </p:cNvSpPr>
          <p:nvPr/>
        </p:nvSpPr>
        <p:spPr bwMode="auto">
          <a:xfrm>
            <a:off x="1344613" y="4398963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529" name="Line 25"/>
          <p:cNvSpPr>
            <a:spLocks noChangeShapeType="1"/>
          </p:cNvSpPr>
          <p:nvPr/>
        </p:nvSpPr>
        <p:spPr bwMode="auto">
          <a:xfrm flipH="1">
            <a:off x="963613" y="4611688"/>
            <a:ext cx="7604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530" name="Line 26"/>
          <p:cNvSpPr>
            <a:spLocks noChangeShapeType="1"/>
          </p:cNvSpPr>
          <p:nvPr/>
        </p:nvSpPr>
        <p:spPr bwMode="auto">
          <a:xfrm>
            <a:off x="966788" y="4608513"/>
            <a:ext cx="1587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531" name="Line 27"/>
          <p:cNvSpPr>
            <a:spLocks noChangeShapeType="1"/>
          </p:cNvSpPr>
          <p:nvPr/>
        </p:nvSpPr>
        <p:spPr bwMode="auto">
          <a:xfrm flipH="1">
            <a:off x="1724025" y="4616450"/>
            <a:ext cx="3175" cy="246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532" name="Line 28"/>
          <p:cNvSpPr>
            <a:spLocks noChangeShapeType="1"/>
          </p:cNvSpPr>
          <p:nvPr/>
        </p:nvSpPr>
        <p:spPr bwMode="auto">
          <a:xfrm>
            <a:off x="2179638" y="3638550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533" name="Line 29"/>
          <p:cNvSpPr>
            <a:spLocks noChangeShapeType="1"/>
          </p:cNvSpPr>
          <p:nvPr/>
        </p:nvSpPr>
        <p:spPr bwMode="auto">
          <a:xfrm flipH="1" flipV="1">
            <a:off x="1360488" y="3849688"/>
            <a:ext cx="1547812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534" name="Line 30"/>
          <p:cNvSpPr>
            <a:spLocks noChangeShapeType="1"/>
          </p:cNvSpPr>
          <p:nvPr/>
        </p:nvSpPr>
        <p:spPr bwMode="auto">
          <a:xfrm>
            <a:off x="1358900" y="384810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535" name="Line 31"/>
          <p:cNvSpPr>
            <a:spLocks noChangeShapeType="1"/>
          </p:cNvSpPr>
          <p:nvPr/>
        </p:nvSpPr>
        <p:spPr bwMode="auto">
          <a:xfrm flipH="1">
            <a:off x="2905125" y="3865563"/>
            <a:ext cx="3175" cy="246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536" name="Line 32"/>
          <p:cNvSpPr>
            <a:spLocks noChangeShapeType="1"/>
          </p:cNvSpPr>
          <p:nvPr/>
        </p:nvSpPr>
        <p:spPr bwMode="auto">
          <a:xfrm>
            <a:off x="3543300" y="286702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537" name="Line 33"/>
          <p:cNvSpPr>
            <a:spLocks noChangeShapeType="1"/>
          </p:cNvSpPr>
          <p:nvPr/>
        </p:nvSpPr>
        <p:spPr bwMode="auto">
          <a:xfrm>
            <a:off x="2174875" y="306705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538" name="Rectangle 34"/>
          <p:cNvSpPr>
            <a:spLocks noChangeArrowheads="1"/>
          </p:cNvSpPr>
          <p:nvPr/>
        </p:nvSpPr>
        <p:spPr bwMode="auto">
          <a:xfrm>
            <a:off x="2189163" y="4851400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539" name="Rectangle 35"/>
          <p:cNvSpPr>
            <a:spLocks noChangeArrowheads="1"/>
          </p:cNvSpPr>
          <p:nvPr/>
        </p:nvSpPr>
        <p:spPr bwMode="auto">
          <a:xfrm>
            <a:off x="2162175" y="48402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21540" name="Rectangle 36"/>
          <p:cNvSpPr>
            <a:spLocks noChangeArrowheads="1"/>
          </p:cNvSpPr>
          <p:nvPr/>
        </p:nvSpPr>
        <p:spPr bwMode="auto">
          <a:xfrm>
            <a:off x="2571750" y="410051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2544763" y="40894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21542" name="Rectangle 38"/>
          <p:cNvSpPr>
            <a:spLocks noChangeArrowheads="1"/>
          </p:cNvSpPr>
          <p:nvPr/>
        </p:nvSpPr>
        <p:spPr bwMode="auto">
          <a:xfrm>
            <a:off x="2963863" y="484981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543" name="Rectangle 39"/>
          <p:cNvSpPr>
            <a:spLocks noChangeArrowheads="1"/>
          </p:cNvSpPr>
          <p:nvPr/>
        </p:nvSpPr>
        <p:spPr bwMode="auto">
          <a:xfrm>
            <a:off x="2936875" y="48387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(0)</a:t>
            </a:r>
          </a:p>
        </p:txBody>
      </p:sp>
      <p:sp>
        <p:nvSpPr>
          <p:cNvPr id="21544" name="Line 40"/>
          <p:cNvSpPr>
            <a:spLocks noChangeShapeType="1"/>
          </p:cNvSpPr>
          <p:nvPr/>
        </p:nvSpPr>
        <p:spPr bwMode="auto">
          <a:xfrm>
            <a:off x="2925763" y="4419600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545" name="Line 41"/>
          <p:cNvSpPr>
            <a:spLocks noChangeShapeType="1"/>
          </p:cNvSpPr>
          <p:nvPr/>
        </p:nvSpPr>
        <p:spPr bwMode="auto">
          <a:xfrm flipH="1">
            <a:off x="2541588" y="4630738"/>
            <a:ext cx="7985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546" name="Line 42"/>
          <p:cNvSpPr>
            <a:spLocks noChangeShapeType="1"/>
          </p:cNvSpPr>
          <p:nvPr/>
        </p:nvSpPr>
        <p:spPr bwMode="auto">
          <a:xfrm>
            <a:off x="2540000" y="462915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547" name="Line 43"/>
          <p:cNvSpPr>
            <a:spLocks noChangeShapeType="1"/>
          </p:cNvSpPr>
          <p:nvPr/>
        </p:nvSpPr>
        <p:spPr bwMode="auto">
          <a:xfrm>
            <a:off x="3340100" y="4630738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548" name="Line 44"/>
          <p:cNvSpPr>
            <a:spLocks noChangeShapeType="1"/>
          </p:cNvSpPr>
          <p:nvPr/>
        </p:nvSpPr>
        <p:spPr bwMode="auto">
          <a:xfrm>
            <a:off x="5387975" y="208597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549" name="Line 45"/>
          <p:cNvSpPr>
            <a:spLocks noChangeShapeType="1"/>
          </p:cNvSpPr>
          <p:nvPr/>
        </p:nvSpPr>
        <p:spPr bwMode="auto">
          <a:xfrm flipH="1" flipV="1">
            <a:off x="3530600" y="2301875"/>
            <a:ext cx="1868488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550" name="Line 46"/>
          <p:cNvSpPr>
            <a:spLocks noChangeShapeType="1"/>
          </p:cNvSpPr>
          <p:nvPr/>
        </p:nvSpPr>
        <p:spPr bwMode="auto">
          <a:xfrm>
            <a:off x="3529013" y="2295525"/>
            <a:ext cx="1587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551" name="Line 47"/>
          <p:cNvSpPr>
            <a:spLocks noChangeShapeType="1"/>
          </p:cNvSpPr>
          <p:nvPr/>
        </p:nvSpPr>
        <p:spPr bwMode="auto">
          <a:xfrm flipH="1">
            <a:off x="2176463" y="3073400"/>
            <a:ext cx="13668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552" name="Rectangle 48"/>
          <p:cNvSpPr>
            <a:spLocks noChangeArrowheads="1"/>
          </p:cNvSpPr>
          <p:nvPr/>
        </p:nvSpPr>
        <p:spPr bwMode="auto">
          <a:xfrm>
            <a:off x="277813" y="5214938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1553" name="Rectangle 49"/>
          <p:cNvSpPr>
            <a:spLocks noChangeArrowheads="1"/>
          </p:cNvSpPr>
          <p:nvPr/>
        </p:nvSpPr>
        <p:spPr bwMode="auto">
          <a:xfrm>
            <a:off x="1393825" y="5222875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0</a:t>
            </a:r>
          </a:p>
        </p:txBody>
      </p:sp>
      <p:sp>
        <p:nvSpPr>
          <p:cNvPr id="21554" name="Rectangle 50"/>
          <p:cNvSpPr>
            <a:spLocks noChangeArrowheads="1"/>
          </p:cNvSpPr>
          <p:nvPr/>
        </p:nvSpPr>
        <p:spPr bwMode="auto">
          <a:xfrm>
            <a:off x="1747838" y="44735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1555" name="Rectangle 51"/>
          <p:cNvSpPr>
            <a:spLocks noChangeArrowheads="1"/>
          </p:cNvSpPr>
          <p:nvPr/>
        </p:nvSpPr>
        <p:spPr bwMode="auto">
          <a:xfrm>
            <a:off x="2198688" y="4481513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1556" name="Rectangle 52"/>
          <p:cNvSpPr>
            <a:spLocks noChangeArrowheads="1"/>
          </p:cNvSpPr>
          <p:nvPr/>
        </p:nvSpPr>
        <p:spPr bwMode="auto">
          <a:xfrm>
            <a:off x="3375025" y="4460875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0</a:t>
            </a:r>
          </a:p>
        </p:txBody>
      </p:sp>
      <p:sp>
        <p:nvSpPr>
          <p:cNvPr id="21557" name="Rectangle 53"/>
          <p:cNvSpPr>
            <a:spLocks noChangeArrowheads="1"/>
          </p:cNvSpPr>
          <p:nvPr/>
        </p:nvSpPr>
        <p:spPr bwMode="auto">
          <a:xfrm>
            <a:off x="622300" y="445293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1558" name="Rectangle 54"/>
          <p:cNvSpPr>
            <a:spLocks noChangeArrowheads="1"/>
          </p:cNvSpPr>
          <p:nvPr/>
        </p:nvSpPr>
        <p:spPr bwMode="auto">
          <a:xfrm>
            <a:off x="2921000" y="370998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1559" name="Rectangle 55"/>
          <p:cNvSpPr>
            <a:spLocks noChangeArrowheads="1"/>
          </p:cNvSpPr>
          <p:nvPr/>
        </p:nvSpPr>
        <p:spPr bwMode="auto">
          <a:xfrm>
            <a:off x="1023938" y="3700463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2</a:t>
            </a:r>
          </a:p>
        </p:txBody>
      </p:sp>
      <p:sp>
        <p:nvSpPr>
          <p:cNvPr id="21560" name="Rectangle 56"/>
          <p:cNvSpPr>
            <a:spLocks noChangeArrowheads="1"/>
          </p:cNvSpPr>
          <p:nvPr/>
        </p:nvSpPr>
        <p:spPr bwMode="auto">
          <a:xfrm>
            <a:off x="1811338" y="2909888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3</a:t>
            </a:r>
          </a:p>
        </p:txBody>
      </p:sp>
      <p:sp>
        <p:nvSpPr>
          <p:cNvPr id="59" name="Line 66"/>
          <p:cNvSpPr>
            <a:spLocks noChangeShapeType="1"/>
          </p:cNvSpPr>
          <p:nvPr/>
        </p:nvSpPr>
        <p:spPr bwMode="auto">
          <a:xfrm>
            <a:off x="5387975" y="208597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0" name="Line 67"/>
          <p:cNvSpPr>
            <a:spLocks noChangeShapeType="1"/>
          </p:cNvSpPr>
          <p:nvPr/>
        </p:nvSpPr>
        <p:spPr bwMode="auto">
          <a:xfrm flipH="1" flipV="1">
            <a:off x="3530600" y="2301875"/>
            <a:ext cx="37639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1" name="Line 69"/>
          <p:cNvSpPr>
            <a:spLocks noChangeShapeType="1"/>
          </p:cNvSpPr>
          <p:nvPr/>
        </p:nvSpPr>
        <p:spPr bwMode="auto">
          <a:xfrm flipH="1">
            <a:off x="7294563" y="2303463"/>
            <a:ext cx="4762" cy="260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2" name="Line 33"/>
          <p:cNvSpPr>
            <a:spLocks noChangeShapeType="1"/>
          </p:cNvSpPr>
          <p:nvPr/>
        </p:nvSpPr>
        <p:spPr bwMode="auto">
          <a:xfrm flipH="1">
            <a:off x="2176463" y="3073400"/>
            <a:ext cx="26844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5" name="Line 35"/>
          <p:cNvSpPr>
            <a:spLocks noChangeShapeType="1"/>
          </p:cNvSpPr>
          <p:nvPr/>
        </p:nvSpPr>
        <p:spPr bwMode="auto">
          <a:xfrm>
            <a:off x="4857750" y="3084513"/>
            <a:ext cx="3175" cy="257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ransition advTm="2000"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Fibonacci Calculation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190875" y="253206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163888" y="252095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(5)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1808163" y="33020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1781175" y="32908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(4)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5032375" y="17430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5005388" y="17319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(6)</a:t>
            </a: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227013" y="5602288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200025" y="559117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609600" y="48514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582613" y="48402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1008063" y="40798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981075" y="40687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(3)</a:t>
            </a:r>
          </a:p>
        </p:txBody>
      </p:sp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1377950" y="4849813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1350963" y="48387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22545" name="Rectangle 17"/>
          <p:cNvSpPr>
            <a:spLocks noChangeArrowheads="1"/>
          </p:cNvSpPr>
          <p:nvPr/>
        </p:nvSpPr>
        <p:spPr bwMode="auto">
          <a:xfrm>
            <a:off x="1001713" y="56007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2546" name="Rectangle 18"/>
          <p:cNvSpPr>
            <a:spLocks noChangeArrowheads="1"/>
          </p:cNvSpPr>
          <p:nvPr/>
        </p:nvSpPr>
        <p:spPr bwMode="auto">
          <a:xfrm>
            <a:off x="974725" y="55895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(0)</a:t>
            </a:r>
          </a:p>
        </p:txBody>
      </p:sp>
      <p:sp>
        <p:nvSpPr>
          <p:cNvPr id="22547" name="Rectangle 1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>
                <a:cs typeface="+mn-cs"/>
              </a:rPr>
              <a:t> </a:t>
            </a:r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>
            <a:off x="963613" y="5170488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2549" name="Line 21"/>
          <p:cNvSpPr>
            <a:spLocks noChangeShapeType="1"/>
          </p:cNvSpPr>
          <p:nvPr/>
        </p:nvSpPr>
        <p:spPr bwMode="auto">
          <a:xfrm flipH="1">
            <a:off x="579438" y="5381625"/>
            <a:ext cx="7985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2550" name="Line 22"/>
          <p:cNvSpPr>
            <a:spLocks noChangeShapeType="1"/>
          </p:cNvSpPr>
          <p:nvPr/>
        </p:nvSpPr>
        <p:spPr bwMode="auto">
          <a:xfrm>
            <a:off x="577850" y="5380038"/>
            <a:ext cx="1588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>
            <a:off x="1377950" y="5381625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2552" name="Line 24"/>
          <p:cNvSpPr>
            <a:spLocks noChangeShapeType="1"/>
          </p:cNvSpPr>
          <p:nvPr/>
        </p:nvSpPr>
        <p:spPr bwMode="auto">
          <a:xfrm>
            <a:off x="1344613" y="4398963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2553" name="Line 25"/>
          <p:cNvSpPr>
            <a:spLocks noChangeShapeType="1"/>
          </p:cNvSpPr>
          <p:nvPr/>
        </p:nvSpPr>
        <p:spPr bwMode="auto">
          <a:xfrm flipH="1">
            <a:off x="963613" y="4611688"/>
            <a:ext cx="7604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>
            <a:off x="966788" y="4608513"/>
            <a:ext cx="1587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2555" name="Line 27"/>
          <p:cNvSpPr>
            <a:spLocks noChangeShapeType="1"/>
          </p:cNvSpPr>
          <p:nvPr/>
        </p:nvSpPr>
        <p:spPr bwMode="auto">
          <a:xfrm flipH="1">
            <a:off x="1724025" y="4616450"/>
            <a:ext cx="3175" cy="246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2556" name="Line 28"/>
          <p:cNvSpPr>
            <a:spLocks noChangeShapeType="1"/>
          </p:cNvSpPr>
          <p:nvPr/>
        </p:nvSpPr>
        <p:spPr bwMode="auto">
          <a:xfrm>
            <a:off x="2179638" y="3638550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2557" name="Line 29"/>
          <p:cNvSpPr>
            <a:spLocks noChangeShapeType="1"/>
          </p:cNvSpPr>
          <p:nvPr/>
        </p:nvSpPr>
        <p:spPr bwMode="auto">
          <a:xfrm flipH="1" flipV="1">
            <a:off x="1360488" y="3849688"/>
            <a:ext cx="1547812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2558" name="Line 30"/>
          <p:cNvSpPr>
            <a:spLocks noChangeShapeType="1"/>
          </p:cNvSpPr>
          <p:nvPr/>
        </p:nvSpPr>
        <p:spPr bwMode="auto">
          <a:xfrm>
            <a:off x="1358900" y="384810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2559" name="Line 31"/>
          <p:cNvSpPr>
            <a:spLocks noChangeShapeType="1"/>
          </p:cNvSpPr>
          <p:nvPr/>
        </p:nvSpPr>
        <p:spPr bwMode="auto">
          <a:xfrm flipH="1">
            <a:off x="2905125" y="3865563"/>
            <a:ext cx="3175" cy="246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2560" name="Line 32"/>
          <p:cNvSpPr>
            <a:spLocks noChangeShapeType="1"/>
          </p:cNvSpPr>
          <p:nvPr/>
        </p:nvSpPr>
        <p:spPr bwMode="auto">
          <a:xfrm>
            <a:off x="3543300" y="286702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2561" name="Line 33"/>
          <p:cNvSpPr>
            <a:spLocks noChangeShapeType="1"/>
          </p:cNvSpPr>
          <p:nvPr/>
        </p:nvSpPr>
        <p:spPr bwMode="auto">
          <a:xfrm flipH="1">
            <a:off x="2176463" y="3073400"/>
            <a:ext cx="26844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2562" name="Line 34"/>
          <p:cNvSpPr>
            <a:spLocks noChangeShapeType="1"/>
          </p:cNvSpPr>
          <p:nvPr/>
        </p:nvSpPr>
        <p:spPr bwMode="auto">
          <a:xfrm>
            <a:off x="2174875" y="306705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2563" name="Line 35"/>
          <p:cNvSpPr>
            <a:spLocks noChangeShapeType="1"/>
          </p:cNvSpPr>
          <p:nvPr/>
        </p:nvSpPr>
        <p:spPr bwMode="auto">
          <a:xfrm>
            <a:off x="4857750" y="3084513"/>
            <a:ext cx="3175" cy="257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2564" name="Rectangle 36"/>
          <p:cNvSpPr>
            <a:spLocks noChangeArrowheads="1"/>
          </p:cNvSpPr>
          <p:nvPr/>
        </p:nvSpPr>
        <p:spPr bwMode="auto">
          <a:xfrm>
            <a:off x="2189163" y="4851400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2565" name="Rectangle 37"/>
          <p:cNvSpPr>
            <a:spLocks noChangeArrowheads="1"/>
          </p:cNvSpPr>
          <p:nvPr/>
        </p:nvSpPr>
        <p:spPr bwMode="auto">
          <a:xfrm>
            <a:off x="2162175" y="48402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22566" name="Rectangle 38"/>
          <p:cNvSpPr>
            <a:spLocks noChangeArrowheads="1"/>
          </p:cNvSpPr>
          <p:nvPr/>
        </p:nvSpPr>
        <p:spPr bwMode="auto">
          <a:xfrm>
            <a:off x="2571750" y="410051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2567" name="Rectangle 39"/>
          <p:cNvSpPr>
            <a:spLocks noChangeArrowheads="1"/>
          </p:cNvSpPr>
          <p:nvPr/>
        </p:nvSpPr>
        <p:spPr bwMode="auto">
          <a:xfrm>
            <a:off x="2544763" y="40894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22568" name="Rectangle 40"/>
          <p:cNvSpPr>
            <a:spLocks noChangeArrowheads="1"/>
          </p:cNvSpPr>
          <p:nvPr/>
        </p:nvSpPr>
        <p:spPr bwMode="auto">
          <a:xfrm>
            <a:off x="2963863" y="484981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2569" name="Rectangle 41"/>
          <p:cNvSpPr>
            <a:spLocks noChangeArrowheads="1"/>
          </p:cNvSpPr>
          <p:nvPr/>
        </p:nvSpPr>
        <p:spPr bwMode="auto">
          <a:xfrm>
            <a:off x="2936875" y="48387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(0)</a:t>
            </a:r>
          </a:p>
        </p:txBody>
      </p:sp>
      <p:sp>
        <p:nvSpPr>
          <p:cNvPr id="22570" name="Line 42"/>
          <p:cNvSpPr>
            <a:spLocks noChangeShapeType="1"/>
          </p:cNvSpPr>
          <p:nvPr/>
        </p:nvSpPr>
        <p:spPr bwMode="auto">
          <a:xfrm>
            <a:off x="2925763" y="4419600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2571" name="Line 43"/>
          <p:cNvSpPr>
            <a:spLocks noChangeShapeType="1"/>
          </p:cNvSpPr>
          <p:nvPr/>
        </p:nvSpPr>
        <p:spPr bwMode="auto">
          <a:xfrm flipH="1">
            <a:off x="2541588" y="4630738"/>
            <a:ext cx="7985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2572" name="Line 44"/>
          <p:cNvSpPr>
            <a:spLocks noChangeShapeType="1"/>
          </p:cNvSpPr>
          <p:nvPr/>
        </p:nvSpPr>
        <p:spPr bwMode="auto">
          <a:xfrm>
            <a:off x="2540000" y="462915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2573" name="Line 45"/>
          <p:cNvSpPr>
            <a:spLocks noChangeShapeType="1"/>
          </p:cNvSpPr>
          <p:nvPr/>
        </p:nvSpPr>
        <p:spPr bwMode="auto">
          <a:xfrm>
            <a:off x="3340100" y="4630738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2574" name="Rectangle 46"/>
          <p:cNvSpPr>
            <a:spLocks noChangeArrowheads="1"/>
          </p:cNvSpPr>
          <p:nvPr/>
        </p:nvSpPr>
        <p:spPr bwMode="auto">
          <a:xfrm>
            <a:off x="4538663" y="33274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2575" name="Rectangle 47"/>
          <p:cNvSpPr>
            <a:spLocks noChangeArrowheads="1"/>
          </p:cNvSpPr>
          <p:nvPr/>
        </p:nvSpPr>
        <p:spPr bwMode="auto">
          <a:xfrm>
            <a:off x="4511675" y="33162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(3)</a:t>
            </a:r>
          </a:p>
        </p:txBody>
      </p:sp>
      <p:sp>
        <p:nvSpPr>
          <p:cNvPr id="22576" name="Line 48"/>
          <p:cNvSpPr>
            <a:spLocks noChangeShapeType="1"/>
          </p:cNvSpPr>
          <p:nvPr/>
        </p:nvSpPr>
        <p:spPr bwMode="auto">
          <a:xfrm>
            <a:off x="5387975" y="208597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2577" name="Line 49"/>
          <p:cNvSpPr>
            <a:spLocks noChangeShapeType="1"/>
          </p:cNvSpPr>
          <p:nvPr/>
        </p:nvSpPr>
        <p:spPr bwMode="auto">
          <a:xfrm flipH="1" flipV="1">
            <a:off x="3530600" y="2301875"/>
            <a:ext cx="1868488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2578" name="Line 50"/>
          <p:cNvSpPr>
            <a:spLocks noChangeShapeType="1"/>
          </p:cNvSpPr>
          <p:nvPr/>
        </p:nvSpPr>
        <p:spPr bwMode="auto">
          <a:xfrm>
            <a:off x="3529013" y="2295525"/>
            <a:ext cx="1587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2579" name="Rectangle 51"/>
          <p:cNvSpPr>
            <a:spLocks noChangeArrowheads="1"/>
          </p:cNvSpPr>
          <p:nvPr/>
        </p:nvSpPr>
        <p:spPr bwMode="auto">
          <a:xfrm>
            <a:off x="277813" y="5214938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2580" name="Rectangle 52"/>
          <p:cNvSpPr>
            <a:spLocks noChangeArrowheads="1"/>
          </p:cNvSpPr>
          <p:nvPr/>
        </p:nvSpPr>
        <p:spPr bwMode="auto">
          <a:xfrm>
            <a:off x="1393825" y="5222875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0</a:t>
            </a:r>
          </a:p>
        </p:txBody>
      </p:sp>
      <p:sp>
        <p:nvSpPr>
          <p:cNvPr id="22581" name="Rectangle 53"/>
          <p:cNvSpPr>
            <a:spLocks noChangeArrowheads="1"/>
          </p:cNvSpPr>
          <p:nvPr/>
        </p:nvSpPr>
        <p:spPr bwMode="auto">
          <a:xfrm>
            <a:off x="1747838" y="44735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2582" name="Rectangle 54"/>
          <p:cNvSpPr>
            <a:spLocks noChangeArrowheads="1"/>
          </p:cNvSpPr>
          <p:nvPr/>
        </p:nvSpPr>
        <p:spPr bwMode="auto">
          <a:xfrm>
            <a:off x="2198688" y="4481513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2583" name="Rectangle 55"/>
          <p:cNvSpPr>
            <a:spLocks noChangeArrowheads="1"/>
          </p:cNvSpPr>
          <p:nvPr/>
        </p:nvSpPr>
        <p:spPr bwMode="auto">
          <a:xfrm>
            <a:off x="3375025" y="4460875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0</a:t>
            </a:r>
          </a:p>
        </p:txBody>
      </p:sp>
      <p:sp>
        <p:nvSpPr>
          <p:cNvPr id="22584" name="Rectangle 56"/>
          <p:cNvSpPr>
            <a:spLocks noChangeArrowheads="1"/>
          </p:cNvSpPr>
          <p:nvPr/>
        </p:nvSpPr>
        <p:spPr bwMode="auto">
          <a:xfrm>
            <a:off x="622300" y="445293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2585" name="Rectangle 57"/>
          <p:cNvSpPr>
            <a:spLocks noChangeArrowheads="1"/>
          </p:cNvSpPr>
          <p:nvPr/>
        </p:nvSpPr>
        <p:spPr bwMode="auto">
          <a:xfrm>
            <a:off x="2921000" y="370998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2586" name="Rectangle 58"/>
          <p:cNvSpPr>
            <a:spLocks noChangeArrowheads="1"/>
          </p:cNvSpPr>
          <p:nvPr/>
        </p:nvSpPr>
        <p:spPr bwMode="auto">
          <a:xfrm>
            <a:off x="1023938" y="3700463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2</a:t>
            </a:r>
          </a:p>
        </p:txBody>
      </p:sp>
      <p:sp>
        <p:nvSpPr>
          <p:cNvPr id="22587" name="Rectangle 59"/>
          <p:cNvSpPr>
            <a:spLocks noChangeArrowheads="1"/>
          </p:cNvSpPr>
          <p:nvPr/>
        </p:nvSpPr>
        <p:spPr bwMode="auto">
          <a:xfrm>
            <a:off x="1811338" y="2909888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3</a:t>
            </a:r>
          </a:p>
        </p:txBody>
      </p:sp>
      <p:sp>
        <p:nvSpPr>
          <p:cNvPr id="62" name="Line 66"/>
          <p:cNvSpPr>
            <a:spLocks noChangeShapeType="1"/>
          </p:cNvSpPr>
          <p:nvPr/>
        </p:nvSpPr>
        <p:spPr bwMode="auto">
          <a:xfrm>
            <a:off x="5387975" y="208597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3" name="Line 67"/>
          <p:cNvSpPr>
            <a:spLocks noChangeShapeType="1"/>
          </p:cNvSpPr>
          <p:nvPr/>
        </p:nvSpPr>
        <p:spPr bwMode="auto">
          <a:xfrm flipH="1" flipV="1">
            <a:off x="3530600" y="2301875"/>
            <a:ext cx="37639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" name="Line 69"/>
          <p:cNvSpPr>
            <a:spLocks noChangeShapeType="1"/>
          </p:cNvSpPr>
          <p:nvPr/>
        </p:nvSpPr>
        <p:spPr bwMode="auto">
          <a:xfrm flipH="1">
            <a:off x="7294563" y="2303463"/>
            <a:ext cx="4762" cy="260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ransition advTm="2000"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Fibonacci Calculation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190875" y="253206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163888" y="252095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(5)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1808163" y="33020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1781175" y="32908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(4)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5032375" y="17430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5005388" y="17319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(6)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227013" y="5602288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200025" y="559117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609600" y="48514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582613" y="48402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1008063" y="40798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981075" y="40687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(3)</a:t>
            </a: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1377950" y="4849813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1350963" y="48387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1001713" y="56007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974725" y="55895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(0)</a:t>
            </a:r>
          </a:p>
        </p:txBody>
      </p:sp>
      <p:sp>
        <p:nvSpPr>
          <p:cNvPr id="23571" name="Rectangle 1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>
                <a:cs typeface="+mn-cs"/>
              </a:rPr>
              <a:t> </a:t>
            </a:r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963613" y="5170488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 flipH="1">
            <a:off x="579438" y="5381625"/>
            <a:ext cx="7985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>
            <a:off x="577850" y="5380038"/>
            <a:ext cx="1588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>
            <a:off x="1377950" y="5381625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3576" name="Line 24"/>
          <p:cNvSpPr>
            <a:spLocks noChangeShapeType="1"/>
          </p:cNvSpPr>
          <p:nvPr/>
        </p:nvSpPr>
        <p:spPr bwMode="auto">
          <a:xfrm>
            <a:off x="1344613" y="4398963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3577" name="Line 25"/>
          <p:cNvSpPr>
            <a:spLocks noChangeShapeType="1"/>
          </p:cNvSpPr>
          <p:nvPr/>
        </p:nvSpPr>
        <p:spPr bwMode="auto">
          <a:xfrm flipH="1">
            <a:off x="963613" y="4611688"/>
            <a:ext cx="7604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3578" name="Line 26"/>
          <p:cNvSpPr>
            <a:spLocks noChangeShapeType="1"/>
          </p:cNvSpPr>
          <p:nvPr/>
        </p:nvSpPr>
        <p:spPr bwMode="auto">
          <a:xfrm>
            <a:off x="966788" y="4608513"/>
            <a:ext cx="1587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3579" name="Line 27"/>
          <p:cNvSpPr>
            <a:spLocks noChangeShapeType="1"/>
          </p:cNvSpPr>
          <p:nvPr/>
        </p:nvSpPr>
        <p:spPr bwMode="auto">
          <a:xfrm flipH="1">
            <a:off x="1724025" y="4616450"/>
            <a:ext cx="3175" cy="246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3580" name="Line 28"/>
          <p:cNvSpPr>
            <a:spLocks noChangeShapeType="1"/>
          </p:cNvSpPr>
          <p:nvPr/>
        </p:nvSpPr>
        <p:spPr bwMode="auto">
          <a:xfrm>
            <a:off x="2179638" y="3638550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3581" name="Line 29"/>
          <p:cNvSpPr>
            <a:spLocks noChangeShapeType="1"/>
          </p:cNvSpPr>
          <p:nvPr/>
        </p:nvSpPr>
        <p:spPr bwMode="auto">
          <a:xfrm flipH="1" flipV="1">
            <a:off x="1360488" y="3849688"/>
            <a:ext cx="1547812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3582" name="Line 30"/>
          <p:cNvSpPr>
            <a:spLocks noChangeShapeType="1"/>
          </p:cNvSpPr>
          <p:nvPr/>
        </p:nvSpPr>
        <p:spPr bwMode="auto">
          <a:xfrm>
            <a:off x="1358900" y="384810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3583" name="Line 31"/>
          <p:cNvSpPr>
            <a:spLocks noChangeShapeType="1"/>
          </p:cNvSpPr>
          <p:nvPr/>
        </p:nvSpPr>
        <p:spPr bwMode="auto">
          <a:xfrm flipH="1">
            <a:off x="2905125" y="3865563"/>
            <a:ext cx="3175" cy="246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3584" name="Line 32"/>
          <p:cNvSpPr>
            <a:spLocks noChangeShapeType="1"/>
          </p:cNvSpPr>
          <p:nvPr/>
        </p:nvSpPr>
        <p:spPr bwMode="auto">
          <a:xfrm>
            <a:off x="3543300" y="286702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3585" name="Line 33"/>
          <p:cNvSpPr>
            <a:spLocks noChangeShapeType="1"/>
          </p:cNvSpPr>
          <p:nvPr/>
        </p:nvSpPr>
        <p:spPr bwMode="auto">
          <a:xfrm flipH="1">
            <a:off x="2176463" y="3073400"/>
            <a:ext cx="26844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3586" name="Line 34"/>
          <p:cNvSpPr>
            <a:spLocks noChangeShapeType="1"/>
          </p:cNvSpPr>
          <p:nvPr/>
        </p:nvSpPr>
        <p:spPr bwMode="auto">
          <a:xfrm>
            <a:off x="2174875" y="306705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3587" name="Line 35"/>
          <p:cNvSpPr>
            <a:spLocks noChangeShapeType="1"/>
          </p:cNvSpPr>
          <p:nvPr/>
        </p:nvSpPr>
        <p:spPr bwMode="auto">
          <a:xfrm>
            <a:off x="4857750" y="3084513"/>
            <a:ext cx="3175" cy="257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3588" name="Rectangle 36"/>
          <p:cNvSpPr>
            <a:spLocks noChangeArrowheads="1"/>
          </p:cNvSpPr>
          <p:nvPr/>
        </p:nvSpPr>
        <p:spPr bwMode="auto">
          <a:xfrm>
            <a:off x="2189163" y="4851400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3589" name="Rectangle 37"/>
          <p:cNvSpPr>
            <a:spLocks noChangeArrowheads="1"/>
          </p:cNvSpPr>
          <p:nvPr/>
        </p:nvSpPr>
        <p:spPr bwMode="auto">
          <a:xfrm>
            <a:off x="2162175" y="48402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23590" name="Rectangle 38"/>
          <p:cNvSpPr>
            <a:spLocks noChangeArrowheads="1"/>
          </p:cNvSpPr>
          <p:nvPr/>
        </p:nvSpPr>
        <p:spPr bwMode="auto">
          <a:xfrm>
            <a:off x="2571750" y="410051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3591" name="Rectangle 39"/>
          <p:cNvSpPr>
            <a:spLocks noChangeArrowheads="1"/>
          </p:cNvSpPr>
          <p:nvPr/>
        </p:nvSpPr>
        <p:spPr bwMode="auto">
          <a:xfrm>
            <a:off x="2544763" y="40894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23592" name="Rectangle 40"/>
          <p:cNvSpPr>
            <a:spLocks noChangeArrowheads="1"/>
          </p:cNvSpPr>
          <p:nvPr/>
        </p:nvSpPr>
        <p:spPr bwMode="auto">
          <a:xfrm>
            <a:off x="2963863" y="484981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3593" name="Rectangle 41"/>
          <p:cNvSpPr>
            <a:spLocks noChangeArrowheads="1"/>
          </p:cNvSpPr>
          <p:nvPr/>
        </p:nvSpPr>
        <p:spPr bwMode="auto">
          <a:xfrm>
            <a:off x="2936875" y="48387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(0)</a:t>
            </a:r>
          </a:p>
        </p:txBody>
      </p:sp>
      <p:sp>
        <p:nvSpPr>
          <p:cNvPr id="23594" name="Line 42"/>
          <p:cNvSpPr>
            <a:spLocks noChangeShapeType="1"/>
          </p:cNvSpPr>
          <p:nvPr/>
        </p:nvSpPr>
        <p:spPr bwMode="auto">
          <a:xfrm>
            <a:off x="2925763" y="4419600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3595" name="Line 43"/>
          <p:cNvSpPr>
            <a:spLocks noChangeShapeType="1"/>
          </p:cNvSpPr>
          <p:nvPr/>
        </p:nvSpPr>
        <p:spPr bwMode="auto">
          <a:xfrm flipH="1">
            <a:off x="2541588" y="4630738"/>
            <a:ext cx="7985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3596" name="Line 44"/>
          <p:cNvSpPr>
            <a:spLocks noChangeShapeType="1"/>
          </p:cNvSpPr>
          <p:nvPr/>
        </p:nvSpPr>
        <p:spPr bwMode="auto">
          <a:xfrm>
            <a:off x="2540000" y="462915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3597" name="Line 45"/>
          <p:cNvSpPr>
            <a:spLocks noChangeShapeType="1"/>
          </p:cNvSpPr>
          <p:nvPr/>
        </p:nvSpPr>
        <p:spPr bwMode="auto">
          <a:xfrm>
            <a:off x="3340100" y="4630738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3598" name="Rectangle 46"/>
          <p:cNvSpPr>
            <a:spLocks noChangeArrowheads="1"/>
          </p:cNvSpPr>
          <p:nvPr/>
        </p:nvSpPr>
        <p:spPr bwMode="auto">
          <a:xfrm>
            <a:off x="4140200" y="409892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3599" name="Rectangle 47"/>
          <p:cNvSpPr>
            <a:spLocks noChangeArrowheads="1"/>
          </p:cNvSpPr>
          <p:nvPr/>
        </p:nvSpPr>
        <p:spPr bwMode="auto">
          <a:xfrm>
            <a:off x="4113213" y="408781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23600" name="Rectangle 48"/>
          <p:cNvSpPr>
            <a:spLocks noChangeArrowheads="1"/>
          </p:cNvSpPr>
          <p:nvPr/>
        </p:nvSpPr>
        <p:spPr bwMode="auto">
          <a:xfrm>
            <a:off x="4538663" y="33274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3601" name="Rectangle 49"/>
          <p:cNvSpPr>
            <a:spLocks noChangeArrowheads="1"/>
          </p:cNvSpPr>
          <p:nvPr/>
        </p:nvSpPr>
        <p:spPr bwMode="auto">
          <a:xfrm>
            <a:off x="4511675" y="33162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(3)</a:t>
            </a:r>
          </a:p>
        </p:txBody>
      </p:sp>
      <p:sp>
        <p:nvSpPr>
          <p:cNvPr id="23602" name="Line 50"/>
          <p:cNvSpPr>
            <a:spLocks noChangeShapeType="1"/>
          </p:cNvSpPr>
          <p:nvPr/>
        </p:nvSpPr>
        <p:spPr bwMode="auto">
          <a:xfrm>
            <a:off x="4875213" y="3646488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3603" name="Line 51"/>
          <p:cNvSpPr>
            <a:spLocks noChangeShapeType="1"/>
          </p:cNvSpPr>
          <p:nvPr/>
        </p:nvSpPr>
        <p:spPr bwMode="auto">
          <a:xfrm flipH="1" flipV="1">
            <a:off x="4494213" y="3859213"/>
            <a:ext cx="395287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3604" name="Line 52"/>
          <p:cNvSpPr>
            <a:spLocks noChangeShapeType="1"/>
          </p:cNvSpPr>
          <p:nvPr/>
        </p:nvSpPr>
        <p:spPr bwMode="auto">
          <a:xfrm>
            <a:off x="4497388" y="3856038"/>
            <a:ext cx="1587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3605" name="Line 53"/>
          <p:cNvSpPr>
            <a:spLocks noChangeShapeType="1"/>
          </p:cNvSpPr>
          <p:nvPr/>
        </p:nvSpPr>
        <p:spPr bwMode="auto">
          <a:xfrm>
            <a:off x="5387975" y="208597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3606" name="Line 54"/>
          <p:cNvSpPr>
            <a:spLocks noChangeShapeType="1"/>
          </p:cNvSpPr>
          <p:nvPr/>
        </p:nvSpPr>
        <p:spPr bwMode="auto">
          <a:xfrm flipH="1" flipV="1">
            <a:off x="3530600" y="2301875"/>
            <a:ext cx="1868488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3607" name="Line 55"/>
          <p:cNvSpPr>
            <a:spLocks noChangeShapeType="1"/>
          </p:cNvSpPr>
          <p:nvPr/>
        </p:nvSpPr>
        <p:spPr bwMode="auto">
          <a:xfrm>
            <a:off x="3529013" y="2295525"/>
            <a:ext cx="1587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3608" name="Rectangle 56"/>
          <p:cNvSpPr>
            <a:spLocks noChangeArrowheads="1"/>
          </p:cNvSpPr>
          <p:nvPr/>
        </p:nvSpPr>
        <p:spPr bwMode="auto">
          <a:xfrm>
            <a:off x="277813" y="5214938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3609" name="Rectangle 57"/>
          <p:cNvSpPr>
            <a:spLocks noChangeArrowheads="1"/>
          </p:cNvSpPr>
          <p:nvPr/>
        </p:nvSpPr>
        <p:spPr bwMode="auto">
          <a:xfrm>
            <a:off x="1393825" y="5222875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0</a:t>
            </a:r>
          </a:p>
        </p:txBody>
      </p:sp>
      <p:sp>
        <p:nvSpPr>
          <p:cNvPr id="23610" name="Rectangle 58"/>
          <p:cNvSpPr>
            <a:spLocks noChangeArrowheads="1"/>
          </p:cNvSpPr>
          <p:nvPr/>
        </p:nvSpPr>
        <p:spPr bwMode="auto">
          <a:xfrm>
            <a:off x="1747838" y="44735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3611" name="Rectangle 59"/>
          <p:cNvSpPr>
            <a:spLocks noChangeArrowheads="1"/>
          </p:cNvSpPr>
          <p:nvPr/>
        </p:nvSpPr>
        <p:spPr bwMode="auto">
          <a:xfrm>
            <a:off x="2198688" y="4481513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3612" name="Rectangle 60"/>
          <p:cNvSpPr>
            <a:spLocks noChangeArrowheads="1"/>
          </p:cNvSpPr>
          <p:nvPr/>
        </p:nvSpPr>
        <p:spPr bwMode="auto">
          <a:xfrm>
            <a:off x="3375025" y="4460875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0</a:t>
            </a:r>
          </a:p>
        </p:txBody>
      </p:sp>
      <p:sp>
        <p:nvSpPr>
          <p:cNvPr id="23613" name="Rectangle 61"/>
          <p:cNvSpPr>
            <a:spLocks noChangeArrowheads="1"/>
          </p:cNvSpPr>
          <p:nvPr/>
        </p:nvSpPr>
        <p:spPr bwMode="auto">
          <a:xfrm>
            <a:off x="622300" y="445293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3614" name="Rectangle 62"/>
          <p:cNvSpPr>
            <a:spLocks noChangeArrowheads="1"/>
          </p:cNvSpPr>
          <p:nvPr/>
        </p:nvSpPr>
        <p:spPr bwMode="auto">
          <a:xfrm>
            <a:off x="2921000" y="370998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3615" name="Rectangle 63"/>
          <p:cNvSpPr>
            <a:spLocks noChangeArrowheads="1"/>
          </p:cNvSpPr>
          <p:nvPr/>
        </p:nvSpPr>
        <p:spPr bwMode="auto">
          <a:xfrm>
            <a:off x="1023938" y="3700463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2</a:t>
            </a:r>
          </a:p>
        </p:txBody>
      </p:sp>
      <p:sp>
        <p:nvSpPr>
          <p:cNvPr id="23616" name="Rectangle 64"/>
          <p:cNvSpPr>
            <a:spLocks noChangeArrowheads="1"/>
          </p:cNvSpPr>
          <p:nvPr/>
        </p:nvSpPr>
        <p:spPr bwMode="auto">
          <a:xfrm>
            <a:off x="1811338" y="2909888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3</a:t>
            </a:r>
          </a:p>
        </p:txBody>
      </p:sp>
      <p:sp>
        <p:nvSpPr>
          <p:cNvPr id="67" name="Line 66"/>
          <p:cNvSpPr>
            <a:spLocks noChangeShapeType="1"/>
          </p:cNvSpPr>
          <p:nvPr/>
        </p:nvSpPr>
        <p:spPr bwMode="auto">
          <a:xfrm>
            <a:off x="5387975" y="208597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8" name="Line 67"/>
          <p:cNvSpPr>
            <a:spLocks noChangeShapeType="1"/>
          </p:cNvSpPr>
          <p:nvPr/>
        </p:nvSpPr>
        <p:spPr bwMode="auto">
          <a:xfrm flipH="1" flipV="1">
            <a:off x="3530600" y="2301875"/>
            <a:ext cx="37639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9" name="Line 69"/>
          <p:cNvSpPr>
            <a:spLocks noChangeShapeType="1"/>
          </p:cNvSpPr>
          <p:nvPr/>
        </p:nvSpPr>
        <p:spPr bwMode="auto">
          <a:xfrm flipH="1">
            <a:off x="7294563" y="2303463"/>
            <a:ext cx="4762" cy="260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3" name="Line 63"/>
          <p:cNvSpPr>
            <a:spLocks noChangeShapeType="1"/>
          </p:cNvSpPr>
          <p:nvPr/>
        </p:nvSpPr>
        <p:spPr bwMode="auto">
          <a:xfrm flipH="1">
            <a:off x="5254625" y="3863975"/>
            <a:ext cx="3175" cy="246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5" name="Line 61"/>
          <p:cNvSpPr>
            <a:spLocks noChangeShapeType="1"/>
          </p:cNvSpPr>
          <p:nvPr/>
        </p:nvSpPr>
        <p:spPr bwMode="auto">
          <a:xfrm flipH="1">
            <a:off x="4494213" y="3859213"/>
            <a:ext cx="7604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ransition advTm="2000"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Fibonacci Calculation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190875" y="253206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163888" y="252095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(5)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1808163" y="33020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1781175" y="32908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(4)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5032375" y="17430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5005388" y="17319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(6)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227013" y="5602288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200025" y="559117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609600" y="48514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582613" y="48402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1008063" y="40798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981075" y="40687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(3)</a:t>
            </a: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1377950" y="4849813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1350963" y="48387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24593" name="Rectangle 17"/>
          <p:cNvSpPr>
            <a:spLocks noChangeArrowheads="1"/>
          </p:cNvSpPr>
          <p:nvPr/>
        </p:nvSpPr>
        <p:spPr bwMode="auto">
          <a:xfrm>
            <a:off x="1001713" y="56007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594" name="Rectangle 18"/>
          <p:cNvSpPr>
            <a:spLocks noChangeArrowheads="1"/>
          </p:cNvSpPr>
          <p:nvPr/>
        </p:nvSpPr>
        <p:spPr bwMode="auto">
          <a:xfrm>
            <a:off x="974725" y="55895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(0)</a:t>
            </a:r>
          </a:p>
        </p:txBody>
      </p:sp>
      <p:sp>
        <p:nvSpPr>
          <p:cNvPr id="24595" name="Rectangle 1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>
                <a:cs typeface="+mn-cs"/>
              </a:rPr>
              <a:t> </a:t>
            </a:r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>
            <a:off x="963613" y="5170488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 flipH="1">
            <a:off x="579438" y="5381625"/>
            <a:ext cx="7985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>
            <a:off x="577850" y="5380038"/>
            <a:ext cx="1588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1377950" y="5381625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600" name="Line 24"/>
          <p:cNvSpPr>
            <a:spLocks noChangeShapeType="1"/>
          </p:cNvSpPr>
          <p:nvPr/>
        </p:nvSpPr>
        <p:spPr bwMode="auto">
          <a:xfrm>
            <a:off x="1344613" y="4398963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601" name="Line 25"/>
          <p:cNvSpPr>
            <a:spLocks noChangeShapeType="1"/>
          </p:cNvSpPr>
          <p:nvPr/>
        </p:nvSpPr>
        <p:spPr bwMode="auto">
          <a:xfrm flipH="1">
            <a:off x="963613" y="4611688"/>
            <a:ext cx="7604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602" name="Line 26"/>
          <p:cNvSpPr>
            <a:spLocks noChangeShapeType="1"/>
          </p:cNvSpPr>
          <p:nvPr/>
        </p:nvSpPr>
        <p:spPr bwMode="auto">
          <a:xfrm>
            <a:off x="966788" y="4608513"/>
            <a:ext cx="1587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603" name="Line 27"/>
          <p:cNvSpPr>
            <a:spLocks noChangeShapeType="1"/>
          </p:cNvSpPr>
          <p:nvPr/>
        </p:nvSpPr>
        <p:spPr bwMode="auto">
          <a:xfrm flipH="1">
            <a:off x="1724025" y="4616450"/>
            <a:ext cx="3175" cy="246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604" name="Line 28"/>
          <p:cNvSpPr>
            <a:spLocks noChangeShapeType="1"/>
          </p:cNvSpPr>
          <p:nvPr/>
        </p:nvSpPr>
        <p:spPr bwMode="auto">
          <a:xfrm>
            <a:off x="2179638" y="3638550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605" name="Line 29"/>
          <p:cNvSpPr>
            <a:spLocks noChangeShapeType="1"/>
          </p:cNvSpPr>
          <p:nvPr/>
        </p:nvSpPr>
        <p:spPr bwMode="auto">
          <a:xfrm flipH="1" flipV="1">
            <a:off x="1360488" y="3849688"/>
            <a:ext cx="1547812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606" name="Line 30"/>
          <p:cNvSpPr>
            <a:spLocks noChangeShapeType="1"/>
          </p:cNvSpPr>
          <p:nvPr/>
        </p:nvSpPr>
        <p:spPr bwMode="auto">
          <a:xfrm>
            <a:off x="1358900" y="384810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607" name="Line 31"/>
          <p:cNvSpPr>
            <a:spLocks noChangeShapeType="1"/>
          </p:cNvSpPr>
          <p:nvPr/>
        </p:nvSpPr>
        <p:spPr bwMode="auto">
          <a:xfrm flipH="1">
            <a:off x="2905125" y="3865563"/>
            <a:ext cx="3175" cy="246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608" name="Line 32"/>
          <p:cNvSpPr>
            <a:spLocks noChangeShapeType="1"/>
          </p:cNvSpPr>
          <p:nvPr/>
        </p:nvSpPr>
        <p:spPr bwMode="auto">
          <a:xfrm>
            <a:off x="3543300" y="286702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609" name="Line 33"/>
          <p:cNvSpPr>
            <a:spLocks noChangeShapeType="1"/>
          </p:cNvSpPr>
          <p:nvPr/>
        </p:nvSpPr>
        <p:spPr bwMode="auto">
          <a:xfrm flipH="1">
            <a:off x="2176463" y="3073400"/>
            <a:ext cx="26844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610" name="Line 34"/>
          <p:cNvSpPr>
            <a:spLocks noChangeShapeType="1"/>
          </p:cNvSpPr>
          <p:nvPr/>
        </p:nvSpPr>
        <p:spPr bwMode="auto">
          <a:xfrm>
            <a:off x="2174875" y="306705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611" name="Line 35"/>
          <p:cNvSpPr>
            <a:spLocks noChangeShapeType="1"/>
          </p:cNvSpPr>
          <p:nvPr/>
        </p:nvSpPr>
        <p:spPr bwMode="auto">
          <a:xfrm>
            <a:off x="4857750" y="3084513"/>
            <a:ext cx="3175" cy="257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612" name="Rectangle 36"/>
          <p:cNvSpPr>
            <a:spLocks noChangeArrowheads="1"/>
          </p:cNvSpPr>
          <p:nvPr/>
        </p:nvSpPr>
        <p:spPr bwMode="auto">
          <a:xfrm>
            <a:off x="2189163" y="4851400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613" name="Rectangle 37"/>
          <p:cNvSpPr>
            <a:spLocks noChangeArrowheads="1"/>
          </p:cNvSpPr>
          <p:nvPr/>
        </p:nvSpPr>
        <p:spPr bwMode="auto">
          <a:xfrm>
            <a:off x="2162175" y="48402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24614" name="Rectangle 38"/>
          <p:cNvSpPr>
            <a:spLocks noChangeArrowheads="1"/>
          </p:cNvSpPr>
          <p:nvPr/>
        </p:nvSpPr>
        <p:spPr bwMode="auto">
          <a:xfrm>
            <a:off x="2571750" y="410051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615" name="Rectangle 39"/>
          <p:cNvSpPr>
            <a:spLocks noChangeArrowheads="1"/>
          </p:cNvSpPr>
          <p:nvPr/>
        </p:nvSpPr>
        <p:spPr bwMode="auto">
          <a:xfrm>
            <a:off x="2544763" y="40894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24616" name="Rectangle 40"/>
          <p:cNvSpPr>
            <a:spLocks noChangeArrowheads="1"/>
          </p:cNvSpPr>
          <p:nvPr/>
        </p:nvSpPr>
        <p:spPr bwMode="auto">
          <a:xfrm>
            <a:off x="2963863" y="484981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617" name="Rectangle 41"/>
          <p:cNvSpPr>
            <a:spLocks noChangeArrowheads="1"/>
          </p:cNvSpPr>
          <p:nvPr/>
        </p:nvSpPr>
        <p:spPr bwMode="auto">
          <a:xfrm>
            <a:off x="2936875" y="48387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(0)</a:t>
            </a:r>
          </a:p>
        </p:txBody>
      </p:sp>
      <p:sp>
        <p:nvSpPr>
          <p:cNvPr id="24618" name="Line 42"/>
          <p:cNvSpPr>
            <a:spLocks noChangeShapeType="1"/>
          </p:cNvSpPr>
          <p:nvPr/>
        </p:nvSpPr>
        <p:spPr bwMode="auto">
          <a:xfrm>
            <a:off x="2925763" y="4419600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619" name="Line 43"/>
          <p:cNvSpPr>
            <a:spLocks noChangeShapeType="1"/>
          </p:cNvSpPr>
          <p:nvPr/>
        </p:nvSpPr>
        <p:spPr bwMode="auto">
          <a:xfrm flipH="1">
            <a:off x="2541588" y="4630738"/>
            <a:ext cx="7985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620" name="Line 44"/>
          <p:cNvSpPr>
            <a:spLocks noChangeShapeType="1"/>
          </p:cNvSpPr>
          <p:nvPr/>
        </p:nvSpPr>
        <p:spPr bwMode="auto">
          <a:xfrm>
            <a:off x="2540000" y="462915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621" name="Line 45"/>
          <p:cNvSpPr>
            <a:spLocks noChangeShapeType="1"/>
          </p:cNvSpPr>
          <p:nvPr/>
        </p:nvSpPr>
        <p:spPr bwMode="auto">
          <a:xfrm>
            <a:off x="3340100" y="4630738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622" name="Rectangle 46"/>
          <p:cNvSpPr>
            <a:spLocks noChangeArrowheads="1"/>
          </p:cNvSpPr>
          <p:nvPr/>
        </p:nvSpPr>
        <p:spPr bwMode="auto">
          <a:xfrm>
            <a:off x="3757613" y="4849813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623" name="Rectangle 47"/>
          <p:cNvSpPr>
            <a:spLocks noChangeArrowheads="1"/>
          </p:cNvSpPr>
          <p:nvPr/>
        </p:nvSpPr>
        <p:spPr bwMode="auto">
          <a:xfrm>
            <a:off x="3730625" y="48387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24624" name="Rectangle 48"/>
          <p:cNvSpPr>
            <a:spLocks noChangeArrowheads="1"/>
          </p:cNvSpPr>
          <p:nvPr/>
        </p:nvSpPr>
        <p:spPr bwMode="auto">
          <a:xfrm>
            <a:off x="4140200" y="409892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625" name="Rectangle 49"/>
          <p:cNvSpPr>
            <a:spLocks noChangeArrowheads="1"/>
          </p:cNvSpPr>
          <p:nvPr/>
        </p:nvSpPr>
        <p:spPr bwMode="auto">
          <a:xfrm>
            <a:off x="4113213" y="408781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24626" name="Rectangle 50"/>
          <p:cNvSpPr>
            <a:spLocks noChangeArrowheads="1"/>
          </p:cNvSpPr>
          <p:nvPr/>
        </p:nvSpPr>
        <p:spPr bwMode="auto">
          <a:xfrm>
            <a:off x="4538663" y="33274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627" name="Rectangle 51"/>
          <p:cNvSpPr>
            <a:spLocks noChangeArrowheads="1"/>
          </p:cNvSpPr>
          <p:nvPr/>
        </p:nvSpPr>
        <p:spPr bwMode="auto">
          <a:xfrm>
            <a:off x="4511675" y="33162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(3)</a:t>
            </a:r>
          </a:p>
        </p:txBody>
      </p:sp>
      <p:sp>
        <p:nvSpPr>
          <p:cNvPr id="24628" name="Line 52"/>
          <p:cNvSpPr>
            <a:spLocks noChangeShapeType="1"/>
          </p:cNvSpPr>
          <p:nvPr/>
        </p:nvSpPr>
        <p:spPr bwMode="auto">
          <a:xfrm>
            <a:off x="4494213" y="4418013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629" name="Line 53"/>
          <p:cNvSpPr>
            <a:spLocks noChangeShapeType="1"/>
          </p:cNvSpPr>
          <p:nvPr/>
        </p:nvSpPr>
        <p:spPr bwMode="auto">
          <a:xfrm flipH="1" flipV="1">
            <a:off x="4110038" y="4629150"/>
            <a:ext cx="395287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630" name="Line 54"/>
          <p:cNvSpPr>
            <a:spLocks noChangeShapeType="1"/>
          </p:cNvSpPr>
          <p:nvPr/>
        </p:nvSpPr>
        <p:spPr bwMode="auto">
          <a:xfrm>
            <a:off x="4108450" y="4627563"/>
            <a:ext cx="1588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631" name="Line 55"/>
          <p:cNvSpPr>
            <a:spLocks noChangeShapeType="1"/>
          </p:cNvSpPr>
          <p:nvPr/>
        </p:nvSpPr>
        <p:spPr bwMode="auto">
          <a:xfrm>
            <a:off x="4875213" y="3646488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632" name="Line 56"/>
          <p:cNvSpPr>
            <a:spLocks noChangeShapeType="1"/>
          </p:cNvSpPr>
          <p:nvPr/>
        </p:nvSpPr>
        <p:spPr bwMode="auto">
          <a:xfrm>
            <a:off x="4497388" y="3856038"/>
            <a:ext cx="1587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633" name="Line 57"/>
          <p:cNvSpPr>
            <a:spLocks noChangeShapeType="1"/>
          </p:cNvSpPr>
          <p:nvPr/>
        </p:nvSpPr>
        <p:spPr bwMode="auto">
          <a:xfrm>
            <a:off x="5387975" y="208597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634" name="Line 58"/>
          <p:cNvSpPr>
            <a:spLocks noChangeShapeType="1"/>
          </p:cNvSpPr>
          <p:nvPr/>
        </p:nvSpPr>
        <p:spPr bwMode="auto">
          <a:xfrm flipH="1" flipV="1">
            <a:off x="3530600" y="2301875"/>
            <a:ext cx="1868488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635" name="Line 59"/>
          <p:cNvSpPr>
            <a:spLocks noChangeShapeType="1"/>
          </p:cNvSpPr>
          <p:nvPr/>
        </p:nvSpPr>
        <p:spPr bwMode="auto">
          <a:xfrm>
            <a:off x="3529013" y="2295525"/>
            <a:ext cx="1587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636" name="Rectangle 60"/>
          <p:cNvSpPr>
            <a:spLocks noChangeArrowheads="1"/>
          </p:cNvSpPr>
          <p:nvPr/>
        </p:nvSpPr>
        <p:spPr bwMode="auto">
          <a:xfrm>
            <a:off x="277813" y="5214938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4637" name="Rectangle 61"/>
          <p:cNvSpPr>
            <a:spLocks noChangeArrowheads="1"/>
          </p:cNvSpPr>
          <p:nvPr/>
        </p:nvSpPr>
        <p:spPr bwMode="auto">
          <a:xfrm>
            <a:off x="1393825" y="5222875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0</a:t>
            </a:r>
          </a:p>
        </p:txBody>
      </p:sp>
      <p:sp>
        <p:nvSpPr>
          <p:cNvPr id="24638" name="Rectangle 62"/>
          <p:cNvSpPr>
            <a:spLocks noChangeArrowheads="1"/>
          </p:cNvSpPr>
          <p:nvPr/>
        </p:nvSpPr>
        <p:spPr bwMode="auto">
          <a:xfrm>
            <a:off x="1747838" y="44735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4639" name="Rectangle 63"/>
          <p:cNvSpPr>
            <a:spLocks noChangeArrowheads="1"/>
          </p:cNvSpPr>
          <p:nvPr/>
        </p:nvSpPr>
        <p:spPr bwMode="auto">
          <a:xfrm>
            <a:off x="2198688" y="4481513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4640" name="Rectangle 64"/>
          <p:cNvSpPr>
            <a:spLocks noChangeArrowheads="1"/>
          </p:cNvSpPr>
          <p:nvPr/>
        </p:nvSpPr>
        <p:spPr bwMode="auto">
          <a:xfrm>
            <a:off x="3756025" y="4460875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4641" name="Rectangle 65"/>
          <p:cNvSpPr>
            <a:spLocks noChangeArrowheads="1"/>
          </p:cNvSpPr>
          <p:nvPr/>
        </p:nvSpPr>
        <p:spPr bwMode="auto">
          <a:xfrm>
            <a:off x="3375025" y="4460875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0</a:t>
            </a:r>
          </a:p>
        </p:txBody>
      </p:sp>
      <p:sp>
        <p:nvSpPr>
          <p:cNvPr id="24642" name="Rectangle 66"/>
          <p:cNvSpPr>
            <a:spLocks noChangeArrowheads="1"/>
          </p:cNvSpPr>
          <p:nvPr/>
        </p:nvSpPr>
        <p:spPr bwMode="auto">
          <a:xfrm>
            <a:off x="622300" y="445293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4643" name="Rectangle 67"/>
          <p:cNvSpPr>
            <a:spLocks noChangeArrowheads="1"/>
          </p:cNvSpPr>
          <p:nvPr/>
        </p:nvSpPr>
        <p:spPr bwMode="auto">
          <a:xfrm>
            <a:off x="2921000" y="370998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4644" name="Rectangle 68"/>
          <p:cNvSpPr>
            <a:spLocks noChangeArrowheads="1"/>
          </p:cNvSpPr>
          <p:nvPr/>
        </p:nvSpPr>
        <p:spPr bwMode="auto">
          <a:xfrm>
            <a:off x="1023938" y="3700463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2</a:t>
            </a:r>
          </a:p>
        </p:txBody>
      </p:sp>
      <p:sp>
        <p:nvSpPr>
          <p:cNvPr id="24645" name="Rectangle 69"/>
          <p:cNvSpPr>
            <a:spLocks noChangeArrowheads="1"/>
          </p:cNvSpPr>
          <p:nvPr/>
        </p:nvSpPr>
        <p:spPr bwMode="auto">
          <a:xfrm>
            <a:off x="1811338" y="2909888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3</a:t>
            </a:r>
          </a:p>
        </p:txBody>
      </p:sp>
      <p:sp>
        <p:nvSpPr>
          <p:cNvPr id="24646" name="Line 70"/>
          <p:cNvSpPr>
            <a:spLocks noChangeShapeType="1"/>
          </p:cNvSpPr>
          <p:nvPr/>
        </p:nvSpPr>
        <p:spPr bwMode="auto">
          <a:xfrm flipH="1" flipV="1">
            <a:off x="4494213" y="3859213"/>
            <a:ext cx="395287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3" name="Line 66"/>
          <p:cNvSpPr>
            <a:spLocks noChangeShapeType="1"/>
          </p:cNvSpPr>
          <p:nvPr/>
        </p:nvSpPr>
        <p:spPr bwMode="auto">
          <a:xfrm>
            <a:off x="5387975" y="208597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4" name="Line 67"/>
          <p:cNvSpPr>
            <a:spLocks noChangeShapeType="1"/>
          </p:cNvSpPr>
          <p:nvPr/>
        </p:nvSpPr>
        <p:spPr bwMode="auto">
          <a:xfrm flipH="1" flipV="1">
            <a:off x="3530600" y="2301875"/>
            <a:ext cx="37639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5" name="Line 69"/>
          <p:cNvSpPr>
            <a:spLocks noChangeShapeType="1"/>
          </p:cNvSpPr>
          <p:nvPr/>
        </p:nvSpPr>
        <p:spPr bwMode="auto">
          <a:xfrm flipH="1">
            <a:off x="7294563" y="2303463"/>
            <a:ext cx="4762" cy="260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81" name="Line 63"/>
          <p:cNvSpPr>
            <a:spLocks noChangeShapeType="1"/>
          </p:cNvSpPr>
          <p:nvPr/>
        </p:nvSpPr>
        <p:spPr bwMode="auto">
          <a:xfrm flipH="1">
            <a:off x="5254625" y="3863975"/>
            <a:ext cx="3175" cy="246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82" name="Line 61"/>
          <p:cNvSpPr>
            <a:spLocks noChangeShapeType="1"/>
          </p:cNvSpPr>
          <p:nvPr/>
        </p:nvSpPr>
        <p:spPr bwMode="auto">
          <a:xfrm flipH="1">
            <a:off x="4494213" y="3859213"/>
            <a:ext cx="7604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ransition advTm="2000">
    <p:wipe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Fibonacci Calculation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190875" y="253206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163888" y="252095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(5)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1808163" y="33020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1781175" y="32908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(4)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5032375" y="17430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5005388" y="17319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(6)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227013" y="5602288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200025" y="559117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609600" y="48514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582613" y="48402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1008063" y="40798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981075" y="40687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(3)</a:t>
            </a:r>
          </a:p>
        </p:txBody>
      </p:sp>
      <p:sp>
        <p:nvSpPr>
          <p:cNvPr id="25615" name="Rectangle 15"/>
          <p:cNvSpPr>
            <a:spLocks noChangeArrowheads="1"/>
          </p:cNvSpPr>
          <p:nvPr/>
        </p:nvSpPr>
        <p:spPr bwMode="auto">
          <a:xfrm>
            <a:off x="1377950" y="4849813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616" name="Rectangle 16"/>
          <p:cNvSpPr>
            <a:spLocks noChangeArrowheads="1"/>
          </p:cNvSpPr>
          <p:nvPr/>
        </p:nvSpPr>
        <p:spPr bwMode="auto">
          <a:xfrm>
            <a:off x="1350963" y="48387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25617" name="Rectangle 17"/>
          <p:cNvSpPr>
            <a:spLocks noChangeArrowheads="1"/>
          </p:cNvSpPr>
          <p:nvPr/>
        </p:nvSpPr>
        <p:spPr bwMode="auto">
          <a:xfrm>
            <a:off x="1001713" y="56007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618" name="Rectangle 18"/>
          <p:cNvSpPr>
            <a:spLocks noChangeArrowheads="1"/>
          </p:cNvSpPr>
          <p:nvPr/>
        </p:nvSpPr>
        <p:spPr bwMode="auto">
          <a:xfrm>
            <a:off x="974725" y="55895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(0)</a:t>
            </a:r>
          </a:p>
        </p:txBody>
      </p:sp>
      <p:sp>
        <p:nvSpPr>
          <p:cNvPr id="25619" name="Rectangle 1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>
                <a:cs typeface="+mn-cs"/>
              </a:rPr>
              <a:t> </a:t>
            </a:r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>
            <a:off x="963613" y="5170488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 flipH="1">
            <a:off x="579438" y="5381625"/>
            <a:ext cx="7985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>
            <a:off x="577850" y="5380038"/>
            <a:ext cx="1588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1377950" y="5381625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624" name="Line 24"/>
          <p:cNvSpPr>
            <a:spLocks noChangeShapeType="1"/>
          </p:cNvSpPr>
          <p:nvPr/>
        </p:nvSpPr>
        <p:spPr bwMode="auto">
          <a:xfrm>
            <a:off x="1344613" y="4398963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 flipH="1">
            <a:off x="963613" y="4611688"/>
            <a:ext cx="7604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626" name="Line 26"/>
          <p:cNvSpPr>
            <a:spLocks noChangeShapeType="1"/>
          </p:cNvSpPr>
          <p:nvPr/>
        </p:nvSpPr>
        <p:spPr bwMode="auto">
          <a:xfrm>
            <a:off x="966788" y="4608513"/>
            <a:ext cx="1587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 flipH="1">
            <a:off x="1724025" y="4616450"/>
            <a:ext cx="3175" cy="246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628" name="Line 28"/>
          <p:cNvSpPr>
            <a:spLocks noChangeShapeType="1"/>
          </p:cNvSpPr>
          <p:nvPr/>
        </p:nvSpPr>
        <p:spPr bwMode="auto">
          <a:xfrm>
            <a:off x="2179638" y="3638550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629" name="Line 29"/>
          <p:cNvSpPr>
            <a:spLocks noChangeShapeType="1"/>
          </p:cNvSpPr>
          <p:nvPr/>
        </p:nvSpPr>
        <p:spPr bwMode="auto">
          <a:xfrm flipH="1" flipV="1">
            <a:off x="1360488" y="3849688"/>
            <a:ext cx="1547812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630" name="Line 30"/>
          <p:cNvSpPr>
            <a:spLocks noChangeShapeType="1"/>
          </p:cNvSpPr>
          <p:nvPr/>
        </p:nvSpPr>
        <p:spPr bwMode="auto">
          <a:xfrm>
            <a:off x="1358900" y="384810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631" name="Line 31"/>
          <p:cNvSpPr>
            <a:spLocks noChangeShapeType="1"/>
          </p:cNvSpPr>
          <p:nvPr/>
        </p:nvSpPr>
        <p:spPr bwMode="auto">
          <a:xfrm flipH="1">
            <a:off x="2905125" y="3865563"/>
            <a:ext cx="3175" cy="246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632" name="Line 32"/>
          <p:cNvSpPr>
            <a:spLocks noChangeShapeType="1"/>
          </p:cNvSpPr>
          <p:nvPr/>
        </p:nvSpPr>
        <p:spPr bwMode="auto">
          <a:xfrm>
            <a:off x="3543300" y="286702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633" name="Line 33"/>
          <p:cNvSpPr>
            <a:spLocks noChangeShapeType="1"/>
          </p:cNvSpPr>
          <p:nvPr/>
        </p:nvSpPr>
        <p:spPr bwMode="auto">
          <a:xfrm flipH="1">
            <a:off x="2176463" y="3073400"/>
            <a:ext cx="26844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634" name="Line 34"/>
          <p:cNvSpPr>
            <a:spLocks noChangeShapeType="1"/>
          </p:cNvSpPr>
          <p:nvPr/>
        </p:nvSpPr>
        <p:spPr bwMode="auto">
          <a:xfrm>
            <a:off x="2174875" y="306705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635" name="Line 35"/>
          <p:cNvSpPr>
            <a:spLocks noChangeShapeType="1"/>
          </p:cNvSpPr>
          <p:nvPr/>
        </p:nvSpPr>
        <p:spPr bwMode="auto">
          <a:xfrm>
            <a:off x="4857750" y="3084513"/>
            <a:ext cx="3175" cy="257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636" name="Rectangle 36"/>
          <p:cNvSpPr>
            <a:spLocks noChangeArrowheads="1"/>
          </p:cNvSpPr>
          <p:nvPr/>
        </p:nvSpPr>
        <p:spPr bwMode="auto">
          <a:xfrm>
            <a:off x="2189163" y="4851400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637" name="Rectangle 37"/>
          <p:cNvSpPr>
            <a:spLocks noChangeArrowheads="1"/>
          </p:cNvSpPr>
          <p:nvPr/>
        </p:nvSpPr>
        <p:spPr bwMode="auto">
          <a:xfrm>
            <a:off x="2162175" y="48402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25638" name="Rectangle 38"/>
          <p:cNvSpPr>
            <a:spLocks noChangeArrowheads="1"/>
          </p:cNvSpPr>
          <p:nvPr/>
        </p:nvSpPr>
        <p:spPr bwMode="auto">
          <a:xfrm>
            <a:off x="2571750" y="410051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639" name="Rectangle 39"/>
          <p:cNvSpPr>
            <a:spLocks noChangeArrowheads="1"/>
          </p:cNvSpPr>
          <p:nvPr/>
        </p:nvSpPr>
        <p:spPr bwMode="auto">
          <a:xfrm>
            <a:off x="2544763" y="40894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25640" name="Rectangle 40"/>
          <p:cNvSpPr>
            <a:spLocks noChangeArrowheads="1"/>
          </p:cNvSpPr>
          <p:nvPr/>
        </p:nvSpPr>
        <p:spPr bwMode="auto">
          <a:xfrm>
            <a:off x="2963863" y="484981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641" name="Rectangle 41"/>
          <p:cNvSpPr>
            <a:spLocks noChangeArrowheads="1"/>
          </p:cNvSpPr>
          <p:nvPr/>
        </p:nvSpPr>
        <p:spPr bwMode="auto">
          <a:xfrm>
            <a:off x="2936875" y="48387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(0)</a:t>
            </a:r>
          </a:p>
        </p:txBody>
      </p:sp>
      <p:sp>
        <p:nvSpPr>
          <p:cNvPr id="25642" name="Line 42"/>
          <p:cNvSpPr>
            <a:spLocks noChangeShapeType="1"/>
          </p:cNvSpPr>
          <p:nvPr/>
        </p:nvSpPr>
        <p:spPr bwMode="auto">
          <a:xfrm>
            <a:off x="2925763" y="4419600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643" name="Line 43"/>
          <p:cNvSpPr>
            <a:spLocks noChangeShapeType="1"/>
          </p:cNvSpPr>
          <p:nvPr/>
        </p:nvSpPr>
        <p:spPr bwMode="auto">
          <a:xfrm flipH="1">
            <a:off x="2541588" y="4630738"/>
            <a:ext cx="7985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644" name="Line 44"/>
          <p:cNvSpPr>
            <a:spLocks noChangeShapeType="1"/>
          </p:cNvSpPr>
          <p:nvPr/>
        </p:nvSpPr>
        <p:spPr bwMode="auto">
          <a:xfrm>
            <a:off x="2540000" y="462915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645" name="Line 45"/>
          <p:cNvSpPr>
            <a:spLocks noChangeShapeType="1"/>
          </p:cNvSpPr>
          <p:nvPr/>
        </p:nvSpPr>
        <p:spPr bwMode="auto">
          <a:xfrm>
            <a:off x="3340100" y="4630738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646" name="Rectangle 46"/>
          <p:cNvSpPr>
            <a:spLocks noChangeArrowheads="1"/>
          </p:cNvSpPr>
          <p:nvPr/>
        </p:nvSpPr>
        <p:spPr bwMode="auto">
          <a:xfrm>
            <a:off x="3757613" y="4849813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647" name="Rectangle 47"/>
          <p:cNvSpPr>
            <a:spLocks noChangeArrowheads="1"/>
          </p:cNvSpPr>
          <p:nvPr/>
        </p:nvSpPr>
        <p:spPr bwMode="auto">
          <a:xfrm>
            <a:off x="3730625" y="48387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25648" name="Rectangle 48"/>
          <p:cNvSpPr>
            <a:spLocks noChangeArrowheads="1"/>
          </p:cNvSpPr>
          <p:nvPr/>
        </p:nvSpPr>
        <p:spPr bwMode="auto">
          <a:xfrm>
            <a:off x="4140200" y="409892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649" name="Rectangle 49"/>
          <p:cNvSpPr>
            <a:spLocks noChangeArrowheads="1"/>
          </p:cNvSpPr>
          <p:nvPr/>
        </p:nvSpPr>
        <p:spPr bwMode="auto">
          <a:xfrm>
            <a:off x="4113213" y="408781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25650" name="Rectangle 50"/>
          <p:cNvSpPr>
            <a:spLocks noChangeArrowheads="1"/>
          </p:cNvSpPr>
          <p:nvPr/>
        </p:nvSpPr>
        <p:spPr bwMode="auto">
          <a:xfrm>
            <a:off x="4538663" y="33274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651" name="Rectangle 51"/>
          <p:cNvSpPr>
            <a:spLocks noChangeArrowheads="1"/>
          </p:cNvSpPr>
          <p:nvPr/>
        </p:nvSpPr>
        <p:spPr bwMode="auto">
          <a:xfrm>
            <a:off x="4511675" y="33162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(3)</a:t>
            </a:r>
          </a:p>
        </p:txBody>
      </p:sp>
      <p:sp>
        <p:nvSpPr>
          <p:cNvPr id="25652" name="Rectangle 52"/>
          <p:cNvSpPr>
            <a:spLocks noChangeArrowheads="1"/>
          </p:cNvSpPr>
          <p:nvPr/>
        </p:nvSpPr>
        <p:spPr bwMode="auto">
          <a:xfrm>
            <a:off x="4532313" y="484822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653" name="Rectangle 53"/>
          <p:cNvSpPr>
            <a:spLocks noChangeArrowheads="1"/>
          </p:cNvSpPr>
          <p:nvPr/>
        </p:nvSpPr>
        <p:spPr bwMode="auto">
          <a:xfrm>
            <a:off x="4505325" y="483711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(0)</a:t>
            </a:r>
          </a:p>
        </p:txBody>
      </p:sp>
      <p:sp>
        <p:nvSpPr>
          <p:cNvPr id="25654" name="Line 54"/>
          <p:cNvSpPr>
            <a:spLocks noChangeShapeType="1"/>
          </p:cNvSpPr>
          <p:nvPr/>
        </p:nvSpPr>
        <p:spPr bwMode="auto">
          <a:xfrm>
            <a:off x="4494213" y="4418013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655" name="Line 55"/>
          <p:cNvSpPr>
            <a:spLocks noChangeShapeType="1"/>
          </p:cNvSpPr>
          <p:nvPr/>
        </p:nvSpPr>
        <p:spPr bwMode="auto">
          <a:xfrm flipH="1">
            <a:off x="4110038" y="4629150"/>
            <a:ext cx="7985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656" name="Line 56"/>
          <p:cNvSpPr>
            <a:spLocks noChangeShapeType="1"/>
          </p:cNvSpPr>
          <p:nvPr/>
        </p:nvSpPr>
        <p:spPr bwMode="auto">
          <a:xfrm>
            <a:off x="4108450" y="4627563"/>
            <a:ext cx="1588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657" name="Line 57"/>
          <p:cNvSpPr>
            <a:spLocks noChangeShapeType="1"/>
          </p:cNvSpPr>
          <p:nvPr/>
        </p:nvSpPr>
        <p:spPr bwMode="auto">
          <a:xfrm>
            <a:off x="4908550" y="4629150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658" name="Line 58"/>
          <p:cNvSpPr>
            <a:spLocks noChangeShapeType="1"/>
          </p:cNvSpPr>
          <p:nvPr/>
        </p:nvSpPr>
        <p:spPr bwMode="auto">
          <a:xfrm>
            <a:off x="4875213" y="3646488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659" name="Line 59"/>
          <p:cNvSpPr>
            <a:spLocks noChangeShapeType="1"/>
          </p:cNvSpPr>
          <p:nvPr/>
        </p:nvSpPr>
        <p:spPr bwMode="auto">
          <a:xfrm>
            <a:off x="4497388" y="3856038"/>
            <a:ext cx="1587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660" name="Line 60"/>
          <p:cNvSpPr>
            <a:spLocks noChangeShapeType="1"/>
          </p:cNvSpPr>
          <p:nvPr/>
        </p:nvSpPr>
        <p:spPr bwMode="auto">
          <a:xfrm>
            <a:off x="5387975" y="208597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661" name="Line 61"/>
          <p:cNvSpPr>
            <a:spLocks noChangeShapeType="1"/>
          </p:cNvSpPr>
          <p:nvPr/>
        </p:nvSpPr>
        <p:spPr bwMode="auto">
          <a:xfrm flipH="1" flipV="1">
            <a:off x="3530600" y="2301875"/>
            <a:ext cx="1868488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662" name="Line 62"/>
          <p:cNvSpPr>
            <a:spLocks noChangeShapeType="1"/>
          </p:cNvSpPr>
          <p:nvPr/>
        </p:nvSpPr>
        <p:spPr bwMode="auto">
          <a:xfrm>
            <a:off x="3529013" y="2295525"/>
            <a:ext cx="1587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663" name="Rectangle 63"/>
          <p:cNvSpPr>
            <a:spLocks noChangeArrowheads="1"/>
          </p:cNvSpPr>
          <p:nvPr/>
        </p:nvSpPr>
        <p:spPr bwMode="auto">
          <a:xfrm>
            <a:off x="277813" y="5214938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5664" name="Rectangle 64"/>
          <p:cNvSpPr>
            <a:spLocks noChangeArrowheads="1"/>
          </p:cNvSpPr>
          <p:nvPr/>
        </p:nvSpPr>
        <p:spPr bwMode="auto">
          <a:xfrm>
            <a:off x="1393825" y="5222875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0</a:t>
            </a:r>
          </a:p>
        </p:txBody>
      </p:sp>
      <p:sp>
        <p:nvSpPr>
          <p:cNvPr id="25665" name="Rectangle 65"/>
          <p:cNvSpPr>
            <a:spLocks noChangeArrowheads="1"/>
          </p:cNvSpPr>
          <p:nvPr/>
        </p:nvSpPr>
        <p:spPr bwMode="auto">
          <a:xfrm>
            <a:off x="1747838" y="44735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5666" name="Rectangle 66"/>
          <p:cNvSpPr>
            <a:spLocks noChangeArrowheads="1"/>
          </p:cNvSpPr>
          <p:nvPr/>
        </p:nvSpPr>
        <p:spPr bwMode="auto">
          <a:xfrm>
            <a:off x="2198688" y="4481513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5667" name="Rectangle 67"/>
          <p:cNvSpPr>
            <a:spLocks noChangeArrowheads="1"/>
          </p:cNvSpPr>
          <p:nvPr/>
        </p:nvSpPr>
        <p:spPr bwMode="auto">
          <a:xfrm>
            <a:off x="3756025" y="4460875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5668" name="Rectangle 68"/>
          <p:cNvSpPr>
            <a:spLocks noChangeArrowheads="1"/>
          </p:cNvSpPr>
          <p:nvPr/>
        </p:nvSpPr>
        <p:spPr bwMode="auto">
          <a:xfrm>
            <a:off x="3375025" y="4460875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0</a:t>
            </a:r>
          </a:p>
        </p:txBody>
      </p:sp>
      <p:sp>
        <p:nvSpPr>
          <p:cNvPr id="25669" name="Rectangle 69"/>
          <p:cNvSpPr>
            <a:spLocks noChangeArrowheads="1"/>
          </p:cNvSpPr>
          <p:nvPr/>
        </p:nvSpPr>
        <p:spPr bwMode="auto">
          <a:xfrm>
            <a:off x="4941888" y="4459288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0</a:t>
            </a:r>
          </a:p>
        </p:txBody>
      </p:sp>
      <p:sp>
        <p:nvSpPr>
          <p:cNvPr id="25670" name="Rectangle 70"/>
          <p:cNvSpPr>
            <a:spLocks noChangeArrowheads="1"/>
          </p:cNvSpPr>
          <p:nvPr/>
        </p:nvSpPr>
        <p:spPr bwMode="auto">
          <a:xfrm>
            <a:off x="622300" y="445293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5671" name="Rectangle 71"/>
          <p:cNvSpPr>
            <a:spLocks noChangeArrowheads="1"/>
          </p:cNvSpPr>
          <p:nvPr/>
        </p:nvSpPr>
        <p:spPr bwMode="auto">
          <a:xfrm>
            <a:off x="2921000" y="370998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5672" name="Rectangle 72"/>
          <p:cNvSpPr>
            <a:spLocks noChangeArrowheads="1"/>
          </p:cNvSpPr>
          <p:nvPr/>
        </p:nvSpPr>
        <p:spPr bwMode="auto">
          <a:xfrm>
            <a:off x="1023938" y="3700463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2</a:t>
            </a:r>
          </a:p>
        </p:txBody>
      </p:sp>
      <p:sp>
        <p:nvSpPr>
          <p:cNvPr id="25673" name="Rectangle 73"/>
          <p:cNvSpPr>
            <a:spLocks noChangeArrowheads="1"/>
          </p:cNvSpPr>
          <p:nvPr/>
        </p:nvSpPr>
        <p:spPr bwMode="auto">
          <a:xfrm>
            <a:off x="1811338" y="2909888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3</a:t>
            </a:r>
          </a:p>
        </p:txBody>
      </p:sp>
      <p:sp>
        <p:nvSpPr>
          <p:cNvPr id="25674" name="Line 74"/>
          <p:cNvSpPr>
            <a:spLocks noChangeShapeType="1"/>
          </p:cNvSpPr>
          <p:nvPr/>
        </p:nvSpPr>
        <p:spPr bwMode="auto">
          <a:xfrm flipH="1" flipV="1">
            <a:off x="4494213" y="3859213"/>
            <a:ext cx="395287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7" name="Line 66"/>
          <p:cNvSpPr>
            <a:spLocks noChangeShapeType="1"/>
          </p:cNvSpPr>
          <p:nvPr/>
        </p:nvSpPr>
        <p:spPr bwMode="auto">
          <a:xfrm>
            <a:off x="5387975" y="208597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8" name="Line 67"/>
          <p:cNvSpPr>
            <a:spLocks noChangeShapeType="1"/>
          </p:cNvSpPr>
          <p:nvPr/>
        </p:nvSpPr>
        <p:spPr bwMode="auto">
          <a:xfrm flipH="1" flipV="1">
            <a:off x="3530600" y="2301875"/>
            <a:ext cx="37639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9" name="Line 69"/>
          <p:cNvSpPr>
            <a:spLocks noChangeShapeType="1"/>
          </p:cNvSpPr>
          <p:nvPr/>
        </p:nvSpPr>
        <p:spPr bwMode="auto">
          <a:xfrm flipH="1">
            <a:off x="7294563" y="2303463"/>
            <a:ext cx="4762" cy="260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82" name="Line 63"/>
          <p:cNvSpPr>
            <a:spLocks noChangeShapeType="1"/>
          </p:cNvSpPr>
          <p:nvPr/>
        </p:nvSpPr>
        <p:spPr bwMode="auto">
          <a:xfrm flipH="1">
            <a:off x="5254625" y="3863975"/>
            <a:ext cx="3175" cy="246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83" name="Line 61"/>
          <p:cNvSpPr>
            <a:spLocks noChangeShapeType="1"/>
          </p:cNvSpPr>
          <p:nvPr/>
        </p:nvSpPr>
        <p:spPr bwMode="auto">
          <a:xfrm flipH="1">
            <a:off x="4494213" y="3859213"/>
            <a:ext cx="7604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ransition advTm="2000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Fibonacci Calculation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5032375" y="17430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5005388" y="17319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(6)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>
                <a:cs typeface="+mn-cs"/>
              </a:rPr>
              <a:t> </a:t>
            </a:r>
          </a:p>
        </p:txBody>
      </p:sp>
    </p:spTree>
  </p:cSld>
  <p:clrMapOvr>
    <a:masterClrMapping/>
  </p:clrMapOvr>
  <p:transition advTm="2000">
    <p:wipe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Fibonacci Calculation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190875" y="253206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3163888" y="252095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(5)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1808163" y="33020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1781175" y="32908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(4)</a:t>
            </a: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5032375" y="17430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5005388" y="17319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(6)</a:t>
            </a: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227013" y="5602288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200025" y="559117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609600" y="48514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582613" y="48402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1008063" y="40798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981075" y="40687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(3)</a:t>
            </a:r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1377950" y="4849813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1350963" y="48387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26641" name="Rectangle 17"/>
          <p:cNvSpPr>
            <a:spLocks noChangeArrowheads="1"/>
          </p:cNvSpPr>
          <p:nvPr/>
        </p:nvSpPr>
        <p:spPr bwMode="auto">
          <a:xfrm>
            <a:off x="1001713" y="56007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642" name="Rectangle 18"/>
          <p:cNvSpPr>
            <a:spLocks noChangeArrowheads="1"/>
          </p:cNvSpPr>
          <p:nvPr/>
        </p:nvSpPr>
        <p:spPr bwMode="auto">
          <a:xfrm>
            <a:off x="974725" y="55895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(0)</a:t>
            </a:r>
          </a:p>
        </p:txBody>
      </p:sp>
      <p:sp>
        <p:nvSpPr>
          <p:cNvPr id="26643" name="Rectangle 1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>
                <a:cs typeface="+mn-cs"/>
              </a:rPr>
              <a:t> </a:t>
            </a:r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>
            <a:off x="963613" y="5170488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 flipH="1">
            <a:off x="579438" y="5381625"/>
            <a:ext cx="7985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646" name="Line 22"/>
          <p:cNvSpPr>
            <a:spLocks noChangeShapeType="1"/>
          </p:cNvSpPr>
          <p:nvPr/>
        </p:nvSpPr>
        <p:spPr bwMode="auto">
          <a:xfrm>
            <a:off x="577850" y="5380038"/>
            <a:ext cx="1588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647" name="Line 23"/>
          <p:cNvSpPr>
            <a:spLocks noChangeShapeType="1"/>
          </p:cNvSpPr>
          <p:nvPr/>
        </p:nvSpPr>
        <p:spPr bwMode="auto">
          <a:xfrm>
            <a:off x="1377950" y="5381625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648" name="Line 24"/>
          <p:cNvSpPr>
            <a:spLocks noChangeShapeType="1"/>
          </p:cNvSpPr>
          <p:nvPr/>
        </p:nvSpPr>
        <p:spPr bwMode="auto">
          <a:xfrm>
            <a:off x="1344613" y="4398963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649" name="Line 25"/>
          <p:cNvSpPr>
            <a:spLocks noChangeShapeType="1"/>
          </p:cNvSpPr>
          <p:nvPr/>
        </p:nvSpPr>
        <p:spPr bwMode="auto">
          <a:xfrm flipH="1">
            <a:off x="963613" y="4611688"/>
            <a:ext cx="7604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650" name="Line 26"/>
          <p:cNvSpPr>
            <a:spLocks noChangeShapeType="1"/>
          </p:cNvSpPr>
          <p:nvPr/>
        </p:nvSpPr>
        <p:spPr bwMode="auto">
          <a:xfrm>
            <a:off x="966788" y="4608513"/>
            <a:ext cx="1587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651" name="Line 27"/>
          <p:cNvSpPr>
            <a:spLocks noChangeShapeType="1"/>
          </p:cNvSpPr>
          <p:nvPr/>
        </p:nvSpPr>
        <p:spPr bwMode="auto">
          <a:xfrm flipH="1">
            <a:off x="1724025" y="4616450"/>
            <a:ext cx="3175" cy="246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652" name="Line 28"/>
          <p:cNvSpPr>
            <a:spLocks noChangeShapeType="1"/>
          </p:cNvSpPr>
          <p:nvPr/>
        </p:nvSpPr>
        <p:spPr bwMode="auto">
          <a:xfrm>
            <a:off x="2179638" y="3638550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653" name="Line 29"/>
          <p:cNvSpPr>
            <a:spLocks noChangeShapeType="1"/>
          </p:cNvSpPr>
          <p:nvPr/>
        </p:nvSpPr>
        <p:spPr bwMode="auto">
          <a:xfrm flipH="1" flipV="1">
            <a:off x="1360488" y="3849688"/>
            <a:ext cx="1547812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654" name="Line 30"/>
          <p:cNvSpPr>
            <a:spLocks noChangeShapeType="1"/>
          </p:cNvSpPr>
          <p:nvPr/>
        </p:nvSpPr>
        <p:spPr bwMode="auto">
          <a:xfrm>
            <a:off x="1358900" y="384810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655" name="Line 31"/>
          <p:cNvSpPr>
            <a:spLocks noChangeShapeType="1"/>
          </p:cNvSpPr>
          <p:nvPr/>
        </p:nvSpPr>
        <p:spPr bwMode="auto">
          <a:xfrm flipH="1">
            <a:off x="2905125" y="3865563"/>
            <a:ext cx="3175" cy="246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656" name="Line 32"/>
          <p:cNvSpPr>
            <a:spLocks noChangeShapeType="1"/>
          </p:cNvSpPr>
          <p:nvPr/>
        </p:nvSpPr>
        <p:spPr bwMode="auto">
          <a:xfrm>
            <a:off x="3543300" y="286702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657" name="Line 33"/>
          <p:cNvSpPr>
            <a:spLocks noChangeShapeType="1"/>
          </p:cNvSpPr>
          <p:nvPr/>
        </p:nvSpPr>
        <p:spPr bwMode="auto">
          <a:xfrm flipH="1">
            <a:off x="2176463" y="3073400"/>
            <a:ext cx="26844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658" name="Line 34"/>
          <p:cNvSpPr>
            <a:spLocks noChangeShapeType="1"/>
          </p:cNvSpPr>
          <p:nvPr/>
        </p:nvSpPr>
        <p:spPr bwMode="auto">
          <a:xfrm>
            <a:off x="2174875" y="306705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659" name="Line 35"/>
          <p:cNvSpPr>
            <a:spLocks noChangeShapeType="1"/>
          </p:cNvSpPr>
          <p:nvPr/>
        </p:nvSpPr>
        <p:spPr bwMode="auto">
          <a:xfrm>
            <a:off x="4857750" y="3084513"/>
            <a:ext cx="3175" cy="257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660" name="Rectangle 36"/>
          <p:cNvSpPr>
            <a:spLocks noChangeArrowheads="1"/>
          </p:cNvSpPr>
          <p:nvPr/>
        </p:nvSpPr>
        <p:spPr bwMode="auto">
          <a:xfrm>
            <a:off x="2189163" y="4851400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661" name="Rectangle 37"/>
          <p:cNvSpPr>
            <a:spLocks noChangeArrowheads="1"/>
          </p:cNvSpPr>
          <p:nvPr/>
        </p:nvSpPr>
        <p:spPr bwMode="auto">
          <a:xfrm>
            <a:off x="2162175" y="48402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26662" name="Rectangle 38"/>
          <p:cNvSpPr>
            <a:spLocks noChangeArrowheads="1"/>
          </p:cNvSpPr>
          <p:nvPr/>
        </p:nvSpPr>
        <p:spPr bwMode="auto">
          <a:xfrm>
            <a:off x="2571750" y="410051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663" name="Rectangle 39"/>
          <p:cNvSpPr>
            <a:spLocks noChangeArrowheads="1"/>
          </p:cNvSpPr>
          <p:nvPr/>
        </p:nvSpPr>
        <p:spPr bwMode="auto">
          <a:xfrm>
            <a:off x="2544763" y="40894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26664" name="Rectangle 40"/>
          <p:cNvSpPr>
            <a:spLocks noChangeArrowheads="1"/>
          </p:cNvSpPr>
          <p:nvPr/>
        </p:nvSpPr>
        <p:spPr bwMode="auto">
          <a:xfrm>
            <a:off x="2963863" y="484981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665" name="Rectangle 41"/>
          <p:cNvSpPr>
            <a:spLocks noChangeArrowheads="1"/>
          </p:cNvSpPr>
          <p:nvPr/>
        </p:nvSpPr>
        <p:spPr bwMode="auto">
          <a:xfrm>
            <a:off x="2936875" y="48387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(0)</a:t>
            </a:r>
          </a:p>
        </p:txBody>
      </p:sp>
      <p:sp>
        <p:nvSpPr>
          <p:cNvPr id="26666" name="Line 42"/>
          <p:cNvSpPr>
            <a:spLocks noChangeShapeType="1"/>
          </p:cNvSpPr>
          <p:nvPr/>
        </p:nvSpPr>
        <p:spPr bwMode="auto">
          <a:xfrm>
            <a:off x="2925763" y="4419600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667" name="Line 43"/>
          <p:cNvSpPr>
            <a:spLocks noChangeShapeType="1"/>
          </p:cNvSpPr>
          <p:nvPr/>
        </p:nvSpPr>
        <p:spPr bwMode="auto">
          <a:xfrm flipH="1">
            <a:off x="2541588" y="4630738"/>
            <a:ext cx="7985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668" name="Line 44"/>
          <p:cNvSpPr>
            <a:spLocks noChangeShapeType="1"/>
          </p:cNvSpPr>
          <p:nvPr/>
        </p:nvSpPr>
        <p:spPr bwMode="auto">
          <a:xfrm>
            <a:off x="2540000" y="462915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669" name="Line 45"/>
          <p:cNvSpPr>
            <a:spLocks noChangeShapeType="1"/>
          </p:cNvSpPr>
          <p:nvPr/>
        </p:nvSpPr>
        <p:spPr bwMode="auto">
          <a:xfrm>
            <a:off x="3340100" y="4630738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670" name="Rectangle 46"/>
          <p:cNvSpPr>
            <a:spLocks noChangeArrowheads="1"/>
          </p:cNvSpPr>
          <p:nvPr/>
        </p:nvSpPr>
        <p:spPr bwMode="auto">
          <a:xfrm>
            <a:off x="3757613" y="4849813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671" name="Rectangle 47"/>
          <p:cNvSpPr>
            <a:spLocks noChangeArrowheads="1"/>
          </p:cNvSpPr>
          <p:nvPr/>
        </p:nvSpPr>
        <p:spPr bwMode="auto">
          <a:xfrm>
            <a:off x="3730625" y="48387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26672" name="Rectangle 48"/>
          <p:cNvSpPr>
            <a:spLocks noChangeArrowheads="1"/>
          </p:cNvSpPr>
          <p:nvPr/>
        </p:nvSpPr>
        <p:spPr bwMode="auto">
          <a:xfrm>
            <a:off x="4140200" y="409892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673" name="Rectangle 49"/>
          <p:cNvSpPr>
            <a:spLocks noChangeArrowheads="1"/>
          </p:cNvSpPr>
          <p:nvPr/>
        </p:nvSpPr>
        <p:spPr bwMode="auto">
          <a:xfrm>
            <a:off x="4113213" y="408781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26674" name="Rectangle 50"/>
          <p:cNvSpPr>
            <a:spLocks noChangeArrowheads="1"/>
          </p:cNvSpPr>
          <p:nvPr/>
        </p:nvSpPr>
        <p:spPr bwMode="auto">
          <a:xfrm>
            <a:off x="4538663" y="33274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675" name="Rectangle 51"/>
          <p:cNvSpPr>
            <a:spLocks noChangeArrowheads="1"/>
          </p:cNvSpPr>
          <p:nvPr/>
        </p:nvSpPr>
        <p:spPr bwMode="auto">
          <a:xfrm>
            <a:off x="4511675" y="33162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(3)</a:t>
            </a:r>
          </a:p>
        </p:txBody>
      </p:sp>
      <p:sp>
        <p:nvSpPr>
          <p:cNvPr id="26676" name="Rectangle 52"/>
          <p:cNvSpPr>
            <a:spLocks noChangeArrowheads="1"/>
          </p:cNvSpPr>
          <p:nvPr/>
        </p:nvSpPr>
        <p:spPr bwMode="auto">
          <a:xfrm>
            <a:off x="4532313" y="484822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677" name="Rectangle 53"/>
          <p:cNvSpPr>
            <a:spLocks noChangeArrowheads="1"/>
          </p:cNvSpPr>
          <p:nvPr/>
        </p:nvSpPr>
        <p:spPr bwMode="auto">
          <a:xfrm>
            <a:off x="4505325" y="483711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(0)</a:t>
            </a:r>
          </a:p>
        </p:txBody>
      </p:sp>
      <p:sp>
        <p:nvSpPr>
          <p:cNvPr id="26678" name="Line 54"/>
          <p:cNvSpPr>
            <a:spLocks noChangeShapeType="1"/>
          </p:cNvSpPr>
          <p:nvPr/>
        </p:nvSpPr>
        <p:spPr bwMode="auto">
          <a:xfrm>
            <a:off x="4494213" y="4418013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679" name="Line 55"/>
          <p:cNvSpPr>
            <a:spLocks noChangeShapeType="1"/>
          </p:cNvSpPr>
          <p:nvPr/>
        </p:nvSpPr>
        <p:spPr bwMode="auto">
          <a:xfrm flipH="1">
            <a:off x="4110038" y="4629150"/>
            <a:ext cx="7985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680" name="Line 56"/>
          <p:cNvSpPr>
            <a:spLocks noChangeShapeType="1"/>
          </p:cNvSpPr>
          <p:nvPr/>
        </p:nvSpPr>
        <p:spPr bwMode="auto">
          <a:xfrm>
            <a:off x="4108450" y="4627563"/>
            <a:ext cx="1588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681" name="Line 57"/>
          <p:cNvSpPr>
            <a:spLocks noChangeShapeType="1"/>
          </p:cNvSpPr>
          <p:nvPr/>
        </p:nvSpPr>
        <p:spPr bwMode="auto">
          <a:xfrm>
            <a:off x="4908550" y="4629150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682" name="Line 58"/>
          <p:cNvSpPr>
            <a:spLocks noChangeShapeType="1"/>
          </p:cNvSpPr>
          <p:nvPr/>
        </p:nvSpPr>
        <p:spPr bwMode="auto">
          <a:xfrm>
            <a:off x="4875213" y="3646488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683" name="Line 59"/>
          <p:cNvSpPr>
            <a:spLocks noChangeShapeType="1"/>
          </p:cNvSpPr>
          <p:nvPr/>
        </p:nvSpPr>
        <p:spPr bwMode="auto">
          <a:xfrm>
            <a:off x="4497388" y="3856038"/>
            <a:ext cx="1587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684" name="Line 60"/>
          <p:cNvSpPr>
            <a:spLocks noChangeShapeType="1"/>
          </p:cNvSpPr>
          <p:nvPr/>
        </p:nvSpPr>
        <p:spPr bwMode="auto">
          <a:xfrm>
            <a:off x="5387975" y="208597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685" name="Line 61"/>
          <p:cNvSpPr>
            <a:spLocks noChangeShapeType="1"/>
          </p:cNvSpPr>
          <p:nvPr/>
        </p:nvSpPr>
        <p:spPr bwMode="auto">
          <a:xfrm flipH="1" flipV="1">
            <a:off x="3530600" y="2301875"/>
            <a:ext cx="1868488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686" name="Line 62"/>
          <p:cNvSpPr>
            <a:spLocks noChangeShapeType="1"/>
          </p:cNvSpPr>
          <p:nvPr/>
        </p:nvSpPr>
        <p:spPr bwMode="auto">
          <a:xfrm>
            <a:off x="3529013" y="2295525"/>
            <a:ext cx="1587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687" name="Rectangle 63"/>
          <p:cNvSpPr>
            <a:spLocks noChangeArrowheads="1"/>
          </p:cNvSpPr>
          <p:nvPr/>
        </p:nvSpPr>
        <p:spPr bwMode="auto">
          <a:xfrm>
            <a:off x="277813" y="5214938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6688" name="Rectangle 64"/>
          <p:cNvSpPr>
            <a:spLocks noChangeArrowheads="1"/>
          </p:cNvSpPr>
          <p:nvPr/>
        </p:nvSpPr>
        <p:spPr bwMode="auto">
          <a:xfrm>
            <a:off x="1393825" y="5222875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0</a:t>
            </a:r>
          </a:p>
        </p:txBody>
      </p:sp>
      <p:sp>
        <p:nvSpPr>
          <p:cNvPr id="26689" name="Rectangle 65"/>
          <p:cNvSpPr>
            <a:spLocks noChangeArrowheads="1"/>
          </p:cNvSpPr>
          <p:nvPr/>
        </p:nvSpPr>
        <p:spPr bwMode="auto">
          <a:xfrm>
            <a:off x="1747838" y="44735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6690" name="Rectangle 66"/>
          <p:cNvSpPr>
            <a:spLocks noChangeArrowheads="1"/>
          </p:cNvSpPr>
          <p:nvPr/>
        </p:nvSpPr>
        <p:spPr bwMode="auto">
          <a:xfrm>
            <a:off x="2198688" y="4481513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6691" name="Rectangle 67"/>
          <p:cNvSpPr>
            <a:spLocks noChangeArrowheads="1"/>
          </p:cNvSpPr>
          <p:nvPr/>
        </p:nvSpPr>
        <p:spPr bwMode="auto">
          <a:xfrm>
            <a:off x="3756025" y="4460875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6692" name="Rectangle 68"/>
          <p:cNvSpPr>
            <a:spLocks noChangeArrowheads="1"/>
          </p:cNvSpPr>
          <p:nvPr/>
        </p:nvSpPr>
        <p:spPr bwMode="auto">
          <a:xfrm>
            <a:off x="3375025" y="4460875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0</a:t>
            </a:r>
          </a:p>
        </p:txBody>
      </p:sp>
      <p:sp>
        <p:nvSpPr>
          <p:cNvPr id="26693" name="Rectangle 69"/>
          <p:cNvSpPr>
            <a:spLocks noChangeArrowheads="1"/>
          </p:cNvSpPr>
          <p:nvPr/>
        </p:nvSpPr>
        <p:spPr bwMode="auto">
          <a:xfrm>
            <a:off x="4941888" y="4459288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0</a:t>
            </a:r>
          </a:p>
        </p:txBody>
      </p:sp>
      <p:sp>
        <p:nvSpPr>
          <p:cNvPr id="26694" name="Rectangle 70"/>
          <p:cNvSpPr>
            <a:spLocks noChangeArrowheads="1"/>
          </p:cNvSpPr>
          <p:nvPr/>
        </p:nvSpPr>
        <p:spPr bwMode="auto">
          <a:xfrm>
            <a:off x="622300" y="445293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6695" name="Rectangle 71"/>
          <p:cNvSpPr>
            <a:spLocks noChangeArrowheads="1"/>
          </p:cNvSpPr>
          <p:nvPr/>
        </p:nvSpPr>
        <p:spPr bwMode="auto">
          <a:xfrm>
            <a:off x="2921000" y="370998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6696" name="Rectangle 72"/>
          <p:cNvSpPr>
            <a:spLocks noChangeArrowheads="1"/>
          </p:cNvSpPr>
          <p:nvPr/>
        </p:nvSpPr>
        <p:spPr bwMode="auto">
          <a:xfrm>
            <a:off x="4160838" y="36988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6697" name="Rectangle 73"/>
          <p:cNvSpPr>
            <a:spLocks noChangeArrowheads="1"/>
          </p:cNvSpPr>
          <p:nvPr/>
        </p:nvSpPr>
        <p:spPr bwMode="auto">
          <a:xfrm>
            <a:off x="1023938" y="3700463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2</a:t>
            </a:r>
          </a:p>
        </p:txBody>
      </p:sp>
      <p:sp>
        <p:nvSpPr>
          <p:cNvPr id="26698" name="Rectangle 74"/>
          <p:cNvSpPr>
            <a:spLocks noChangeArrowheads="1"/>
          </p:cNvSpPr>
          <p:nvPr/>
        </p:nvSpPr>
        <p:spPr bwMode="auto">
          <a:xfrm>
            <a:off x="1811338" y="2909888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3</a:t>
            </a:r>
          </a:p>
        </p:txBody>
      </p:sp>
      <p:sp>
        <p:nvSpPr>
          <p:cNvPr id="26699" name="Line 75"/>
          <p:cNvSpPr>
            <a:spLocks noChangeShapeType="1"/>
          </p:cNvSpPr>
          <p:nvPr/>
        </p:nvSpPr>
        <p:spPr bwMode="auto">
          <a:xfrm flipH="1" flipV="1">
            <a:off x="4494213" y="3859213"/>
            <a:ext cx="395287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8" name="Line 66"/>
          <p:cNvSpPr>
            <a:spLocks noChangeShapeType="1"/>
          </p:cNvSpPr>
          <p:nvPr/>
        </p:nvSpPr>
        <p:spPr bwMode="auto">
          <a:xfrm>
            <a:off x="5387975" y="208597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9" name="Line 67"/>
          <p:cNvSpPr>
            <a:spLocks noChangeShapeType="1"/>
          </p:cNvSpPr>
          <p:nvPr/>
        </p:nvSpPr>
        <p:spPr bwMode="auto">
          <a:xfrm flipH="1" flipV="1">
            <a:off x="3530600" y="2301875"/>
            <a:ext cx="37639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80" name="Line 69"/>
          <p:cNvSpPr>
            <a:spLocks noChangeShapeType="1"/>
          </p:cNvSpPr>
          <p:nvPr/>
        </p:nvSpPr>
        <p:spPr bwMode="auto">
          <a:xfrm flipH="1">
            <a:off x="7294563" y="2303463"/>
            <a:ext cx="4762" cy="260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86" name="Line 63"/>
          <p:cNvSpPr>
            <a:spLocks noChangeShapeType="1"/>
          </p:cNvSpPr>
          <p:nvPr/>
        </p:nvSpPr>
        <p:spPr bwMode="auto">
          <a:xfrm flipH="1">
            <a:off x="5254625" y="3863975"/>
            <a:ext cx="3175" cy="246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87" name="Line 61"/>
          <p:cNvSpPr>
            <a:spLocks noChangeShapeType="1"/>
          </p:cNvSpPr>
          <p:nvPr/>
        </p:nvSpPr>
        <p:spPr bwMode="auto">
          <a:xfrm flipH="1">
            <a:off x="4494213" y="3859213"/>
            <a:ext cx="7604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ransition advTm="2000"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Fibonacci Calculation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3190875" y="253206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3163888" y="252095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(5)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1808163" y="33020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1781175" y="32908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(4)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5032375" y="17430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5005388" y="17319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(6)</a:t>
            </a: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227013" y="5602288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200025" y="559117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609600" y="48514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582613" y="48402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1008063" y="40798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662" name="Rectangle 14"/>
          <p:cNvSpPr>
            <a:spLocks noChangeArrowheads="1"/>
          </p:cNvSpPr>
          <p:nvPr/>
        </p:nvSpPr>
        <p:spPr bwMode="auto">
          <a:xfrm>
            <a:off x="981075" y="40687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(3)</a:t>
            </a:r>
          </a:p>
        </p:txBody>
      </p:sp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1377950" y="4849813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664" name="Rectangle 16"/>
          <p:cNvSpPr>
            <a:spLocks noChangeArrowheads="1"/>
          </p:cNvSpPr>
          <p:nvPr/>
        </p:nvSpPr>
        <p:spPr bwMode="auto">
          <a:xfrm>
            <a:off x="1350963" y="48387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27665" name="Rectangle 17"/>
          <p:cNvSpPr>
            <a:spLocks noChangeArrowheads="1"/>
          </p:cNvSpPr>
          <p:nvPr/>
        </p:nvSpPr>
        <p:spPr bwMode="auto">
          <a:xfrm>
            <a:off x="1001713" y="56007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666" name="Rectangle 18"/>
          <p:cNvSpPr>
            <a:spLocks noChangeArrowheads="1"/>
          </p:cNvSpPr>
          <p:nvPr/>
        </p:nvSpPr>
        <p:spPr bwMode="auto">
          <a:xfrm>
            <a:off x="974725" y="55895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(0)</a:t>
            </a:r>
          </a:p>
        </p:txBody>
      </p:sp>
      <p:sp>
        <p:nvSpPr>
          <p:cNvPr id="27667" name="Rectangle 1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>
                <a:cs typeface="+mn-cs"/>
              </a:rPr>
              <a:t> </a:t>
            </a:r>
          </a:p>
        </p:txBody>
      </p:sp>
      <p:sp>
        <p:nvSpPr>
          <p:cNvPr id="27668" name="Line 20"/>
          <p:cNvSpPr>
            <a:spLocks noChangeShapeType="1"/>
          </p:cNvSpPr>
          <p:nvPr/>
        </p:nvSpPr>
        <p:spPr bwMode="auto">
          <a:xfrm>
            <a:off x="963613" y="5170488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669" name="Line 21"/>
          <p:cNvSpPr>
            <a:spLocks noChangeShapeType="1"/>
          </p:cNvSpPr>
          <p:nvPr/>
        </p:nvSpPr>
        <p:spPr bwMode="auto">
          <a:xfrm flipH="1">
            <a:off x="579438" y="5381625"/>
            <a:ext cx="7985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670" name="Line 22"/>
          <p:cNvSpPr>
            <a:spLocks noChangeShapeType="1"/>
          </p:cNvSpPr>
          <p:nvPr/>
        </p:nvSpPr>
        <p:spPr bwMode="auto">
          <a:xfrm>
            <a:off x="577850" y="5380038"/>
            <a:ext cx="1588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671" name="Line 23"/>
          <p:cNvSpPr>
            <a:spLocks noChangeShapeType="1"/>
          </p:cNvSpPr>
          <p:nvPr/>
        </p:nvSpPr>
        <p:spPr bwMode="auto">
          <a:xfrm>
            <a:off x="1377950" y="5381625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672" name="Line 24"/>
          <p:cNvSpPr>
            <a:spLocks noChangeShapeType="1"/>
          </p:cNvSpPr>
          <p:nvPr/>
        </p:nvSpPr>
        <p:spPr bwMode="auto">
          <a:xfrm>
            <a:off x="1344613" y="4398963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673" name="Line 25"/>
          <p:cNvSpPr>
            <a:spLocks noChangeShapeType="1"/>
          </p:cNvSpPr>
          <p:nvPr/>
        </p:nvSpPr>
        <p:spPr bwMode="auto">
          <a:xfrm flipH="1">
            <a:off x="963613" y="4611688"/>
            <a:ext cx="7604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674" name="Line 26"/>
          <p:cNvSpPr>
            <a:spLocks noChangeShapeType="1"/>
          </p:cNvSpPr>
          <p:nvPr/>
        </p:nvSpPr>
        <p:spPr bwMode="auto">
          <a:xfrm>
            <a:off x="966788" y="4608513"/>
            <a:ext cx="1587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675" name="Line 27"/>
          <p:cNvSpPr>
            <a:spLocks noChangeShapeType="1"/>
          </p:cNvSpPr>
          <p:nvPr/>
        </p:nvSpPr>
        <p:spPr bwMode="auto">
          <a:xfrm flipH="1">
            <a:off x="1724025" y="4616450"/>
            <a:ext cx="3175" cy="246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676" name="Line 28"/>
          <p:cNvSpPr>
            <a:spLocks noChangeShapeType="1"/>
          </p:cNvSpPr>
          <p:nvPr/>
        </p:nvSpPr>
        <p:spPr bwMode="auto">
          <a:xfrm>
            <a:off x="2179638" y="3638550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677" name="Line 29"/>
          <p:cNvSpPr>
            <a:spLocks noChangeShapeType="1"/>
          </p:cNvSpPr>
          <p:nvPr/>
        </p:nvSpPr>
        <p:spPr bwMode="auto">
          <a:xfrm flipH="1" flipV="1">
            <a:off x="1360488" y="3849688"/>
            <a:ext cx="1547812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678" name="Line 30"/>
          <p:cNvSpPr>
            <a:spLocks noChangeShapeType="1"/>
          </p:cNvSpPr>
          <p:nvPr/>
        </p:nvSpPr>
        <p:spPr bwMode="auto">
          <a:xfrm>
            <a:off x="1358900" y="384810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679" name="Line 31"/>
          <p:cNvSpPr>
            <a:spLocks noChangeShapeType="1"/>
          </p:cNvSpPr>
          <p:nvPr/>
        </p:nvSpPr>
        <p:spPr bwMode="auto">
          <a:xfrm flipH="1">
            <a:off x="2905125" y="3865563"/>
            <a:ext cx="3175" cy="246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680" name="Line 32"/>
          <p:cNvSpPr>
            <a:spLocks noChangeShapeType="1"/>
          </p:cNvSpPr>
          <p:nvPr/>
        </p:nvSpPr>
        <p:spPr bwMode="auto">
          <a:xfrm>
            <a:off x="3543300" y="286702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681" name="Line 33"/>
          <p:cNvSpPr>
            <a:spLocks noChangeShapeType="1"/>
          </p:cNvSpPr>
          <p:nvPr/>
        </p:nvSpPr>
        <p:spPr bwMode="auto">
          <a:xfrm flipH="1">
            <a:off x="2176463" y="3073400"/>
            <a:ext cx="26844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682" name="Line 34"/>
          <p:cNvSpPr>
            <a:spLocks noChangeShapeType="1"/>
          </p:cNvSpPr>
          <p:nvPr/>
        </p:nvSpPr>
        <p:spPr bwMode="auto">
          <a:xfrm>
            <a:off x="2174875" y="306705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683" name="Line 35"/>
          <p:cNvSpPr>
            <a:spLocks noChangeShapeType="1"/>
          </p:cNvSpPr>
          <p:nvPr/>
        </p:nvSpPr>
        <p:spPr bwMode="auto">
          <a:xfrm>
            <a:off x="4857750" y="3084513"/>
            <a:ext cx="3175" cy="257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684" name="Rectangle 36"/>
          <p:cNvSpPr>
            <a:spLocks noChangeArrowheads="1"/>
          </p:cNvSpPr>
          <p:nvPr/>
        </p:nvSpPr>
        <p:spPr bwMode="auto">
          <a:xfrm>
            <a:off x="2189163" y="4851400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685" name="Rectangle 37"/>
          <p:cNvSpPr>
            <a:spLocks noChangeArrowheads="1"/>
          </p:cNvSpPr>
          <p:nvPr/>
        </p:nvSpPr>
        <p:spPr bwMode="auto">
          <a:xfrm>
            <a:off x="2162175" y="48402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27686" name="Rectangle 38"/>
          <p:cNvSpPr>
            <a:spLocks noChangeArrowheads="1"/>
          </p:cNvSpPr>
          <p:nvPr/>
        </p:nvSpPr>
        <p:spPr bwMode="auto">
          <a:xfrm>
            <a:off x="2571750" y="410051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687" name="Rectangle 39"/>
          <p:cNvSpPr>
            <a:spLocks noChangeArrowheads="1"/>
          </p:cNvSpPr>
          <p:nvPr/>
        </p:nvSpPr>
        <p:spPr bwMode="auto">
          <a:xfrm>
            <a:off x="2544763" y="40894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27688" name="Rectangle 40"/>
          <p:cNvSpPr>
            <a:spLocks noChangeArrowheads="1"/>
          </p:cNvSpPr>
          <p:nvPr/>
        </p:nvSpPr>
        <p:spPr bwMode="auto">
          <a:xfrm>
            <a:off x="2963863" y="484981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689" name="Rectangle 41"/>
          <p:cNvSpPr>
            <a:spLocks noChangeArrowheads="1"/>
          </p:cNvSpPr>
          <p:nvPr/>
        </p:nvSpPr>
        <p:spPr bwMode="auto">
          <a:xfrm>
            <a:off x="2936875" y="48387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(0)</a:t>
            </a:r>
          </a:p>
        </p:txBody>
      </p:sp>
      <p:sp>
        <p:nvSpPr>
          <p:cNvPr id="27690" name="Line 42"/>
          <p:cNvSpPr>
            <a:spLocks noChangeShapeType="1"/>
          </p:cNvSpPr>
          <p:nvPr/>
        </p:nvSpPr>
        <p:spPr bwMode="auto">
          <a:xfrm>
            <a:off x="2925763" y="4419600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691" name="Line 43"/>
          <p:cNvSpPr>
            <a:spLocks noChangeShapeType="1"/>
          </p:cNvSpPr>
          <p:nvPr/>
        </p:nvSpPr>
        <p:spPr bwMode="auto">
          <a:xfrm flipH="1">
            <a:off x="2541588" y="4630738"/>
            <a:ext cx="7985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692" name="Line 44"/>
          <p:cNvSpPr>
            <a:spLocks noChangeShapeType="1"/>
          </p:cNvSpPr>
          <p:nvPr/>
        </p:nvSpPr>
        <p:spPr bwMode="auto">
          <a:xfrm>
            <a:off x="2540000" y="462915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693" name="Line 45"/>
          <p:cNvSpPr>
            <a:spLocks noChangeShapeType="1"/>
          </p:cNvSpPr>
          <p:nvPr/>
        </p:nvSpPr>
        <p:spPr bwMode="auto">
          <a:xfrm>
            <a:off x="3340100" y="4630738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694" name="Rectangle 46"/>
          <p:cNvSpPr>
            <a:spLocks noChangeArrowheads="1"/>
          </p:cNvSpPr>
          <p:nvPr/>
        </p:nvSpPr>
        <p:spPr bwMode="auto">
          <a:xfrm>
            <a:off x="3757613" y="4849813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695" name="Rectangle 47"/>
          <p:cNvSpPr>
            <a:spLocks noChangeArrowheads="1"/>
          </p:cNvSpPr>
          <p:nvPr/>
        </p:nvSpPr>
        <p:spPr bwMode="auto">
          <a:xfrm>
            <a:off x="3730625" y="48387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27696" name="Rectangle 48"/>
          <p:cNvSpPr>
            <a:spLocks noChangeArrowheads="1"/>
          </p:cNvSpPr>
          <p:nvPr/>
        </p:nvSpPr>
        <p:spPr bwMode="auto">
          <a:xfrm>
            <a:off x="4140200" y="409892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697" name="Rectangle 49"/>
          <p:cNvSpPr>
            <a:spLocks noChangeArrowheads="1"/>
          </p:cNvSpPr>
          <p:nvPr/>
        </p:nvSpPr>
        <p:spPr bwMode="auto">
          <a:xfrm>
            <a:off x="4113213" y="408781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27698" name="Rectangle 50"/>
          <p:cNvSpPr>
            <a:spLocks noChangeArrowheads="1"/>
          </p:cNvSpPr>
          <p:nvPr/>
        </p:nvSpPr>
        <p:spPr bwMode="auto">
          <a:xfrm>
            <a:off x="4538663" y="33274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699" name="Rectangle 51"/>
          <p:cNvSpPr>
            <a:spLocks noChangeArrowheads="1"/>
          </p:cNvSpPr>
          <p:nvPr/>
        </p:nvSpPr>
        <p:spPr bwMode="auto">
          <a:xfrm>
            <a:off x="4511675" y="33162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(3)</a:t>
            </a:r>
          </a:p>
        </p:txBody>
      </p:sp>
      <p:sp>
        <p:nvSpPr>
          <p:cNvPr id="27700" name="Rectangle 52"/>
          <p:cNvSpPr>
            <a:spLocks noChangeArrowheads="1"/>
          </p:cNvSpPr>
          <p:nvPr/>
        </p:nvSpPr>
        <p:spPr bwMode="auto">
          <a:xfrm>
            <a:off x="4908550" y="4097338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701" name="Rectangle 53"/>
          <p:cNvSpPr>
            <a:spLocks noChangeArrowheads="1"/>
          </p:cNvSpPr>
          <p:nvPr/>
        </p:nvSpPr>
        <p:spPr bwMode="auto">
          <a:xfrm>
            <a:off x="4881563" y="408622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27702" name="Rectangle 54"/>
          <p:cNvSpPr>
            <a:spLocks noChangeArrowheads="1"/>
          </p:cNvSpPr>
          <p:nvPr/>
        </p:nvSpPr>
        <p:spPr bwMode="auto">
          <a:xfrm>
            <a:off x="4532313" y="484822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703" name="Rectangle 55"/>
          <p:cNvSpPr>
            <a:spLocks noChangeArrowheads="1"/>
          </p:cNvSpPr>
          <p:nvPr/>
        </p:nvSpPr>
        <p:spPr bwMode="auto">
          <a:xfrm>
            <a:off x="4505325" y="483711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(0)</a:t>
            </a:r>
          </a:p>
        </p:txBody>
      </p:sp>
      <p:sp>
        <p:nvSpPr>
          <p:cNvPr id="27704" name="Line 56"/>
          <p:cNvSpPr>
            <a:spLocks noChangeShapeType="1"/>
          </p:cNvSpPr>
          <p:nvPr/>
        </p:nvSpPr>
        <p:spPr bwMode="auto">
          <a:xfrm>
            <a:off x="4494213" y="4418013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705" name="Line 57"/>
          <p:cNvSpPr>
            <a:spLocks noChangeShapeType="1"/>
          </p:cNvSpPr>
          <p:nvPr/>
        </p:nvSpPr>
        <p:spPr bwMode="auto">
          <a:xfrm flipH="1">
            <a:off x="4110038" y="4629150"/>
            <a:ext cx="7985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706" name="Line 58"/>
          <p:cNvSpPr>
            <a:spLocks noChangeShapeType="1"/>
          </p:cNvSpPr>
          <p:nvPr/>
        </p:nvSpPr>
        <p:spPr bwMode="auto">
          <a:xfrm>
            <a:off x="4108450" y="4627563"/>
            <a:ext cx="1588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707" name="Line 59"/>
          <p:cNvSpPr>
            <a:spLocks noChangeShapeType="1"/>
          </p:cNvSpPr>
          <p:nvPr/>
        </p:nvSpPr>
        <p:spPr bwMode="auto">
          <a:xfrm>
            <a:off x="4908550" y="4629150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708" name="Line 60"/>
          <p:cNvSpPr>
            <a:spLocks noChangeShapeType="1"/>
          </p:cNvSpPr>
          <p:nvPr/>
        </p:nvSpPr>
        <p:spPr bwMode="auto">
          <a:xfrm>
            <a:off x="4875213" y="3646488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709" name="Line 61"/>
          <p:cNvSpPr>
            <a:spLocks noChangeShapeType="1"/>
          </p:cNvSpPr>
          <p:nvPr/>
        </p:nvSpPr>
        <p:spPr bwMode="auto">
          <a:xfrm flipH="1">
            <a:off x="4494213" y="3859213"/>
            <a:ext cx="7604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710" name="Line 62"/>
          <p:cNvSpPr>
            <a:spLocks noChangeShapeType="1"/>
          </p:cNvSpPr>
          <p:nvPr/>
        </p:nvSpPr>
        <p:spPr bwMode="auto">
          <a:xfrm>
            <a:off x="4497388" y="3856038"/>
            <a:ext cx="1587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711" name="Line 63"/>
          <p:cNvSpPr>
            <a:spLocks noChangeShapeType="1"/>
          </p:cNvSpPr>
          <p:nvPr/>
        </p:nvSpPr>
        <p:spPr bwMode="auto">
          <a:xfrm flipH="1">
            <a:off x="5254625" y="3863975"/>
            <a:ext cx="3175" cy="246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712" name="Line 64"/>
          <p:cNvSpPr>
            <a:spLocks noChangeShapeType="1"/>
          </p:cNvSpPr>
          <p:nvPr/>
        </p:nvSpPr>
        <p:spPr bwMode="auto">
          <a:xfrm>
            <a:off x="5387975" y="208597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713" name="Line 65"/>
          <p:cNvSpPr>
            <a:spLocks noChangeShapeType="1"/>
          </p:cNvSpPr>
          <p:nvPr/>
        </p:nvSpPr>
        <p:spPr bwMode="auto">
          <a:xfrm flipH="1" flipV="1">
            <a:off x="3530600" y="2301875"/>
            <a:ext cx="1868488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714" name="Line 66"/>
          <p:cNvSpPr>
            <a:spLocks noChangeShapeType="1"/>
          </p:cNvSpPr>
          <p:nvPr/>
        </p:nvSpPr>
        <p:spPr bwMode="auto">
          <a:xfrm>
            <a:off x="3529013" y="2295525"/>
            <a:ext cx="1587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7715" name="Rectangle 67"/>
          <p:cNvSpPr>
            <a:spLocks noChangeArrowheads="1"/>
          </p:cNvSpPr>
          <p:nvPr/>
        </p:nvSpPr>
        <p:spPr bwMode="auto">
          <a:xfrm>
            <a:off x="277813" y="5214938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7716" name="Rectangle 68"/>
          <p:cNvSpPr>
            <a:spLocks noChangeArrowheads="1"/>
          </p:cNvSpPr>
          <p:nvPr/>
        </p:nvSpPr>
        <p:spPr bwMode="auto">
          <a:xfrm>
            <a:off x="1393825" y="5222875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0</a:t>
            </a:r>
          </a:p>
        </p:txBody>
      </p:sp>
      <p:sp>
        <p:nvSpPr>
          <p:cNvPr id="27717" name="Rectangle 69"/>
          <p:cNvSpPr>
            <a:spLocks noChangeArrowheads="1"/>
          </p:cNvSpPr>
          <p:nvPr/>
        </p:nvSpPr>
        <p:spPr bwMode="auto">
          <a:xfrm>
            <a:off x="1747838" y="44735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7718" name="Rectangle 70"/>
          <p:cNvSpPr>
            <a:spLocks noChangeArrowheads="1"/>
          </p:cNvSpPr>
          <p:nvPr/>
        </p:nvSpPr>
        <p:spPr bwMode="auto">
          <a:xfrm>
            <a:off x="2198688" y="4481513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7719" name="Rectangle 71"/>
          <p:cNvSpPr>
            <a:spLocks noChangeArrowheads="1"/>
          </p:cNvSpPr>
          <p:nvPr/>
        </p:nvSpPr>
        <p:spPr bwMode="auto">
          <a:xfrm>
            <a:off x="3756025" y="4460875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7720" name="Rectangle 72"/>
          <p:cNvSpPr>
            <a:spLocks noChangeArrowheads="1"/>
          </p:cNvSpPr>
          <p:nvPr/>
        </p:nvSpPr>
        <p:spPr bwMode="auto">
          <a:xfrm>
            <a:off x="5283200" y="369728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7721" name="Rectangle 73"/>
          <p:cNvSpPr>
            <a:spLocks noChangeArrowheads="1"/>
          </p:cNvSpPr>
          <p:nvPr/>
        </p:nvSpPr>
        <p:spPr bwMode="auto">
          <a:xfrm>
            <a:off x="3375025" y="4460875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0</a:t>
            </a:r>
          </a:p>
        </p:txBody>
      </p:sp>
      <p:sp>
        <p:nvSpPr>
          <p:cNvPr id="27722" name="Rectangle 74"/>
          <p:cNvSpPr>
            <a:spLocks noChangeArrowheads="1"/>
          </p:cNvSpPr>
          <p:nvPr/>
        </p:nvSpPr>
        <p:spPr bwMode="auto">
          <a:xfrm>
            <a:off x="4941888" y="4459288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0</a:t>
            </a:r>
          </a:p>
        </p:txBody>
      </p:sp>
      <p:sp>
        <p:nvSpPr>
          <p:cNvPr id="27723" name="Rectangle 75"/>
          <p:cNvSpPr>
            <a:spLocks noChangeArrowheads="1"/>
          </p:cNvSpPr>
          <p:nvPr/>
        </p:nvSpPr>
        <p:spPr bwMode="auto">
          <a:xfrm>
            <a:off x="622300" y="445293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7724" name="Rectangle 76"/>
          <p:cNvSpPr>
            <a:spLocks noChangeArrowheads="1"/>
          </p:cNvSpPr>
          <p:nvPr/>
        </p:nvSpPr>
        <p:spPr bwMode="auto">
          <a:xfrm>
            <a:off x="2921000" y="370998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7725" name="Rectangle 77"/>
          <p:cNvSpPr>
            <a:spLocks noChangeArrowheads="1"/>
          </p:cNvSpPr>
          <p:nvPr/>
        </p:nvSpPr>
        <p:spPr bwMode="auto">
          <a:xfrm>
            <a:off x="4160838" y="36988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7726" name="Rectangle 78"/>
          <p:cNvSpPr>
            <a:spLocks noChangeArrowheads="1"/>
          </p:cNvSpPr>
          <p:nvPr/>
        </p:nvSpPr>
        <p:spPr bwMode="auto">
          <a:xfrm>
            <a:off x="1023938" y="3700463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2</a:t>
            </a:r>
          </a:p>
        </p:txBody>
      </p:sp>
      <p:sp>
        <p:nvSpPr>
          <p:cNvPr id="27727" name="Rectangle 79"/>
          <p:cNvSpPr>
            <a:spLocks noChangeArrowheads="1"/>
          </p:cNvSpPr>
          <p:nvPr/>
        </p:nvSpPr>
        <p:spPr bwMode="auto">
          <a:xfrm>
            <a:off x="1811338" y="2909888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3</a:t>
            </a:r>
          </a:p>
        </p:txBody>
      </p:sp>
      <p:sp>
        <p:nvSpPr>
          <p:cNvPr id="82" name="Line 66"/>
          <p:cNvSpPr>
            <a:spLocks noChangeShapeType="1"/>
          </p:cNvSpPr>
          <p:nvPr/>
        </p:nvSpPr>
        <p:spPr bwMode="auto">
          <a:xfrm>
            <a:off x="5387975" y="208597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83" name="Line 67"/>
          <p:cNvSpPr>
            <a:spLocks noChangeShapeType="1"/>
          </p:cNvSpPr>
          <p:nvPr/>
        </p:nvSpPr>
        <p:spPr bwMode="auto">
          <a:xfrm flipH="1" flipV="1">
            <a:off x="3530600" y="2301875"/>
            <a:ext cx="37639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84" name="Line 69"/>
          <p:cNvSpPr>
            <a:spLocks noChangeShapeType="1"/>
          </p:cNvSpPr>
          <p:nvPr/>
        </p:nvSpPr>
        <p:spPr bwMode="auto">
          <a:xfrm flipH="1">
            <a:off x="7294563" y="2303463"/>
            <a:ext cx="4762" cy="260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ransition advTm="2000">
    <p:wipe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Fibonacci Calculation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190875" y="253206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3163888" y="252095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(5)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808163" y="33020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1781175" y="32908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(4)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5032375" y="17430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5005388" y="17319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(6)</a:t>
            </a:r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227013" y="5602288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200025" y="559117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609600" y="48514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582613" y="48402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1008063" y="40798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981075" y="40687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(3)</a:t>
            </a:r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1377950" y="4849813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1350963" y="48387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1001713" y="56007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974725" y="55895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(0)</a:t>
            </a:r>
          </a:p>
        </p:txBody>
      </p:sp>
      <p:sp>
        <p:nvSpPr>
          <p:cNvPr id="28691" name="Rectangle 1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>
                <a:cs typeface="+mn-cs"/>
              </a:rPr>
              <a:t> </a:t>
            </a:r>
          </a:p>
        </p:txBody>
      </p:sp>
      <p:sp>
        <p:nvSpPr>
          <p:cNvPr id="28692" name="Line 20"/>
          <p:cNvSpPr>
            <a:spLocks noChangeShapeType="1"/>
          </p:cNvSpPr>
          <p:nvPr/>
        </p:nvSpPr>
        <p:spPr bwMode="auto">
          <a:xfrm>
            <a:off x="963613" y="5170488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693" name="Line 21"/>
          <p:cNvSpPr>
            <a:spLocks noChangeShapeType="1"/>
          </p:cNvSpPr>
          <p:nvPr/>
        </p:nvSpPr>
        <p:spPr bwMode="auto">
          <a:xfrm flipH="1">
            <a:off x="579438" y="5381625"/>
            <a:ext cx="7985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694" name="Line 22"/>
          <p:cNvSpPr>
            <a:spLocks noChangeShapeType="1"/>
          </p:cNvSpPr>
          <p:nvPr/>
        </p:nvSpPr>
        <p:spPr bwMode="auto">
          <a:xfrm>
            <a:off x="577850" y="5380038"/>
            <a:ext cx="1588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695" name="Line 23"/>
          <p:cNvSpPr>
            <a:spLocks noChangeShapeType="1"/>
          </p:cNvSpPr>
          <p:nvPr/>
        </p:nvSpPr>
        <p:spPr bwMode="auto">
          <a:xfrm>
            <a:off x="1377950" y="5381625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696" name="Line 24"/>
          <p:cNvSpPr>
            <a:spLocks noChangeShapeType="1"/>
          </p:cNvSpPr>
          <p:nvPr/>
        </p:nvSpPr>
        <p:spPr bwMode="auto">
          <a:xfrm>
            <a:off x="1344613" y="4398963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697" name="Line 25"/>
          <p:cNvSpPr>
            <a:spLocks noChangeShapeType="1"/>
          </p:cNvSpPr>
          <p:nvPr/>
        </p:nvSpPr>
        <p:spPr bwMode="auto">
          <a:xfrm flipH="1">
            <a:off x="963613" y="4611688"/>
            <a:ext cx="7604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698" name="Line 26"/>
          <p:cNvSpPr>
            <a:spLocks noChangeShapeType="1"/>
          </p:cNvSpPr>
          <p:nvPr/>
        </p:nvSpPr>
        <p:spPr bwMode="auto">
          <a:xfrm>
            <a:off x="966788" y="4608513"/>
            <a:ext cx="1587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699" name="Line 27"/>
          <p:cNvSpPr>
            <a:spLocks noChangeShapeType="1"/>
          </p:cNvSpPr>
          <p:nvPr/>
        </p:nvSpPr>
        <p:spPr bwMode="auto">
          <a:xfrm flipH="1">
            <a:off x="1724025" y="4616450"/>
            <a:ext cx="3175" cy="246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700" name="Line 28"/>
          <p:cNvSpPr>
            <a:spLocks noChangeShapeType="1"/>
          </p:cNvSpPr>
          <p:nvPr/>
        </p:nvSpPr>
        <p:spPr bwMode="auto">
          <a:xfrm>
            <a:off x="2179638" y="3638550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701" name="Line 29"/>
          <p:cNvSpPr>
            <a:spLocks noChangeShapeType="1"/>
          </p:cNvSpPr>
          <p:nvPr/>
        </p:nvSpPr>
        <p:spPr bwMode="auto">
          <a:xfrm flipH="1" flipV="1">
            <a:off x="1360488" y="3849688"/>
            <a:ext cx="1547812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702" name="Line 30"/>
          <p:cNvSpPr>
            <a:spLocks noChangeShapeType="1"/>
          </p:cNvSpPr>
          <p:nvPr/>
        </p:nvSpPr>
        <p:spPr bwMode="auto">
          <a:xfrm>
            <a:off x="1358900" y="384810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703" name="Line 31"/>
          <p:cNvSpPr>
            <a:spLocks noChangeShapeType="1"/>
          </p:cNvSpPr>
          <p:nvPr/>
        </p:nvSpPr>
        <p:spPr bwMode="auto">
          <a:xfrm flipH="1">
            <a:off x="2905125" y="3865563"/>
            <a:ext cx="3175" cy="246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704" name="Line 32"/>
          <p:cNvSpPr>
            <a:spLocks noChangeShapeType="1"/>
          </p:cNvSpPr>
          <p:nvPr/>
        </p:nvSpPr>
        <p:spPr bwMode="auto">
          <a:xfrm>
            <a:off x="3543300" y="286702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705" name="Line 33"/>
          <p:cNvSpPr>
            <a:spLocks noChangeShapeType="1"/>
          </p:cNvSpPr>
          <p:nvPr/>
        </p:nvSpPr>
        <p:spPr bwMode="auto">
          <a:xfrm flipH="1">
            <a:off x="2176463" y="3073400"/>
            <a:ext cx="26844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706" name="Line 34"/>
          <p:cNvSpPr>
            <a:spLocks noChangeShapeType="1"/>
          </p:cNvSpPr>
          <p:nvPr/>
        </p:nvSpPr>
        <p:spPr bwMode="auto">
          <a:xfrm>
            <a:off x="2174875" y="306705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707" name="Line 35"/>
          <p:cNvSpPr>
            <a:spLocks noChangeShapeType="1"/>
          </p:cNvSpPr>
          <p:nvPr/>
        </p:nvSpPr>
        <p:spPr bwMode="auto">
          <a:xfrm>
            <a:off x="4857750" y="3084513"/>
            <a:ext cx="3175" cy="257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708" name="Rectangle 36"/>
          <p:cNvSpPr>
            <a:spLocks noChangeArrowheads="1"/>
          </p:cNvSpPr>
          <p:nvPr/>
        </p:nvSpPr>
        <p:spPr bwMode="auto">
          <a:xfrm>
            <a:off x="2189163" y="4851400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709" name="Rectangle 37"/>
          <p:cNvSpPr>
            <a:spLocks noChangeArrowheads="1"/>
          </p:cNvSpPr>
          <p:nvPr/>
        </p:nvSpPr>
        <p:spPr bwMode="auto">
          <a:xfrm>
            <a:off x="2162175" y="48402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28710" name="Rectangle 38"/>
          <p:cNvSpPr>
            <a:spLocks noChangeArrowheads="1"/>
          </p:cNvSpPr>
          <p:nvPr/>
        </p:nvSpPr>
        <p:spPr bwMode="auto">
          <a:xfrm>
            <a:off x="2571750" y="410051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711" name="Rectangle 39"/>
          <p:cNvSpPr>
            <a:spLocks noChangeArrowheads="1"/>
          </p:cNvSpPr>
          <p:nvPr/>
        </p:nvSpPr>
        <p:spPr bwMode="auto">
          <a:xfrm>
            <a:off x="2544763" y="40894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28712" name="Rectangle 40"/>
          <p:cNvSpPr>
            <a:spLocks noChangeArrowheads="1"/>
          </p:cNvSpPr>
          <p:nvPr/>
        </p:nvSpPr>
        <p:spPr bwMode="auto">
          <a:xfrm>
            <a:off x="2963863" y="484981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713" name="Rectangle 41"/>
          <p:cNvSpPr>
            <a:spLocks noChangeArrowheads="1"/>
          </p:cNvSpPr>
          <p:nvPr/>
        </p:nvSpPr>
        <p:spPr bwMode="auto">
          <a:xfrm>
            <a:off x="2936875" y="48387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(0)</a:t>
            </a:r>
          </a:p>
        </p:txBody>
      </p:sp>
      <p:sp>
        <p:nvSpPr>
          <p:cNvPr id="28714" name="Line 42"/>
          <p:cNvSpPr>
            <a:spLocks noChangeShapeType="1"/>
          </p:cNvSpPr>
          <p:nvPr/>
        </p:nvSpPr>
        <p:spPr bwMode="auto">
          <a:xfrm>
            <a:off x="2925763" y="4419600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715" name="Line 43"/>
          <p:cNvSpPr>
            <a:spLocks noChangeShapeType="1"/>
          </p:cNvSpPr>
          <p:nvPr/>
        </p:nvSpPr>
        <p:spPr bwMode="auto">
          <a:xfrm flipH="1">
            <a:off x="2541588" y="4630738"/>
            <a:ext cx="7985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716" name="Line 44"/>
          <p:cNvSpPr>
            <a:spLocks noChangeShapeType="1"/>
          </p:cNvSpPr>
          <p:nvPr/>
        </p:nvSpPr>
        <p:spPr bwMode="auto">
          <a:xfrm>
            <a:off x="2540000" y="462915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717" name="Line 45"/>
          <p:cNvSpPr>
            <a:spLocks noChangeShapeType="1"/>
          </p:cNvSpPr>
          <p:nvPr/>
        </p:nvSpPr>
        <p:spPr bwMode="auto">
          <a:xfrm>
            <a:off x="3340100" y="4630738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718" name="Rectangle 46"/>
          <p:cNvSpPr>
            <a:spLocks noChangeArrowheads="1"/>
          </p:cNvSpPr>
          <p:nvPr/>
        </p:nvSpPr>
        <p:spPr bwMode="auto">
          <a:xfrm>
            <a:off x="3757613" y="4849813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719" name="Rectangle 47"/>
          <p:cNvSpPr>
            <a:spLocks noChangeArrowheads="1"/>
          </p:cNvSpPr>
          <p:nvPr/>
        </p:nvSpPr>
        <p:spPr bwMode="auto">
          <a:xfrm>
            <a:off x="3730625" y="48387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28720" name="Rectangle 48"/>
          <p:cNvSpPr>
            <a:spLocks noChangeArrowheads="1"/>
          </p:cNvSpPr>
          <p:nvPr/>
        </p:nvSpPr>
        <p:spPr bwMode="auto">
          <a:xfrm>
            <a:off x="4140200" y="409892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721" name="Rectangle 49"/>
          <p:cNvSpPr>
            <a:spLocks noChangeArrowheads="1"/>
          </p:cNvSpPr>
          <p:nvPr/>
        </p:nvSpPr>
        <p:spPr bwMode="auto">
          <a:xfrm>
            <a:off x="4113213" y="408781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28722" name="Rectangle 50"/>
          <p:cNvSpPr>
            <a:spLocks noChangeArrowheads="1"/>
          </p:cNvSpPr>
          <p:nvPr/>
        </p:nvSpPr>
        <p:spPr bwMode="auto">
          <a:xfrm>
            <a:off x="4538663" y="33274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723" name="Rectangle 51"/>
          <p:cNvSpPr>
            <a:spLocks noChangeArrowheads="1"/>
          </p:cNvSpPr>
          <p:nvPr/>
        </p:nvSpPr>
        <p:spPr bwMode="auto">
          <a:xfrm>
            <a:off x="4511675" y="33162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(3)</a:t>
            </a:r>
          </a:p>
        </p:txBody>
      </p:sp>
      <p:sp>
        <p:nvSpPr>
          <p:cNvPr id="28724" name="Rectangle 52"/>
          <p:cNvSpPr>
            <a:spLocks noChangeArrowheads="1"/>
          </p:cNvSpPr>
          <p:nvPr/>
        </p:nvSpPr>
        <p:spPr bwMode="auto">
          <a:xfrm>
            <a:off x="4908550" y="4097338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725" name="Rectangle 53"/>
          <p:cNvSpPr>
            <a:spLocks noChangeArrowheads="1"/>
          </p:cNvSpPr>
          <p:nvPr/>
        </p:nvSpPr>
        <p:spPr bwMode="auto">
          <a:xfrm>
            <a:off x="4881563" y="408622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28726" name="Rectangle 54"/>
          <p:cNvSpPr>
            <a:spLocks noChangeArrowheads="1"/>
          </p:cNvSpPr>
          <p:nvPr/>
        </p:nvSpPr>
        <p:spPr bwMode="auto">
          <a:xfrm>
            <a:off x="4532313" y="484822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727" name="Rectangle 55"/>
          <p:cNvSpPr>
            <a:spLocks noChangeArrowheads="1"/>
          </p:cNvSpPr>
          <p:nvPr/>
        </p:nvSpPr>
        <p:spPr bwMode="auto">
          <a:xfrm>
            <a:off x="4505325" y="483711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(0)</a:t>
            </a:r>
          </a:p>
        </p:txBody>
      </p:sp>
      <p:sp>
        <p:nvSpPr>
          <p:cNvPr id="28728" name="Line 56"/>
          <p:cNvSpPr>
            <a:spLocks noChangeShapeType="1"/>
          </p:cNvSpPr>
          <p:nvPr/>
        </p:nvSpPr>
        <p:spPr bwMode="auto">
          <a:xfrm>
            <a:off x="4494213" y="4418013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729" name="Line 57"/>
          <p:cNvSpPr>
            <a:spLocks noChangeShapeType="1"/>
          </p:cNvSpPr>
          <p:nvPr/>
        </p:nvSpPr>
        <p:spPr bwMode="auto">
          <a:xfrm flipH="1">
            <a:off x="4110038" y="4629150"/>
            <a:ext cx="7985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730" name="Line 58"/>
          <p:cNvSpPr>
            <a:spLocks noChangeShapeType="1"/>
          </p:cNvSpPr>
          <p:nvPr/>
        </p:nvSpPr>
        <p:spPr bwMode="auto">
          <a:xfrm>
            <a:off x="4108450" y="4627563"/>
            <a:ext cx="1588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731" name="Line 59"/>
          <p:cNvSpPr>
            <a:spLocks noChangeShapeType="1"/>
          </p:cNvSpPr>
          <p:nvPr/>
        </p:nvSpPr>
        <p:spPr bwMode="auto">
          <a:xfrm>
            <a:off x="4908550" y="4629150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732" name="Line 60"/>
          <p:cNvSpPr>
            <a:spLocks noChangeShapeType="1"/>
          </p:cNvSpPr>
          <p:nvPr/>
        </p:nvSpPr>
        <p:spPr bwMode="auto">
          <a:xfrm>
            <a:off x="4875213" y="3646488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733" name="Line 61"/>
          <p:cNvSpPr>
            <a:spLocks noChangeShapeType="1"/>
          </p:cNvSpPr>
          <p:nvPr/>
        </p:nvSpPr>
        <p:spPr bwMode="auto">
          <a:xfrm flipH="1">
            <a:off x="4494213" y="3859213"/>
            <a:ext cx="7604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734" name="Line 62"/>
          <p:cNvSpPr>
            <a:spLocks noChangeShapeType="1"/>
          </p:cNvSpPr>
          <p:nvPr/>
        </p:nvSpPr>
        <p:spPr bwMode="auto">
          <a:xfrm>
            <a:off x="4497388" y="3856038"/>
            <a:ext cx="1587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735" name="Line 63"/>
          <p:cNvSpPr>
            <a:spLocks noChangeShapeType="1"/>
          </p:cNvSpPr>
          <p:nvPr/>
        </p:nvSpPr>
        <p:spPr bwMode="auto">
          <a:xfrm flipH="1">
            <a:off x="5254625" y="3863975"/>
            <a:ext cx="3175" cy="246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736" name="Line 64"/>
          <p:cNvSpPr>
            <a:spLocks noChangeShapeType="1"/>
          </p:cNvSpPr>
          <p:nvPr/>
        </p:nvSpPr>
        <p:spPr bwMode="auto">
          <a:xfrm>
            <a:off x="5387975" y="208597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737" name="Line 65"/>
          <p:cNvSpPr>
            <a:spLocks noChangeShapeType="1"/>
          </p:cNvSpPr>
          <p:nvPr/>
        </p:nvSpPr>
        <p:spPr bwMode="auto">
          <a:xfrm flipH="1" flipV="1">
            <a:off x="3530600" y="2301875"/>
            <a:ext cx="1868488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738" name="Line 66"/>
          <p:cNvSpPr>
            <a:spLocks noChangeShapeType="1"/>
          </p:cNvSpPr>
          <p:nvPr/>
        </p:nvSpPr>
        <p:spPr bwMode="auto">
          <a:xfrm>
            <a:off x="3529013" y="2295525"/>
            <a:ext cx="1587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739" name="Rectangle 67"/>
          <p:cNvSpPr>
            <a:spLocks noChangeArrowheads="1"/>
          </p:cNvSpPr>
          <p:nvPr/>
        </p:nvSpPr>
        <p:spPr bwMode="auto">
          <a:xfrm>
            <a:off x="277813" y="5214938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8740" name="Rectangle 68"/>
          <p:cNvSpPr>
            <a:spLocks noChangeArrowheads="1"/>
          </p:cNvSpPr>
          <p:nvPr/>
        </p:nvSpPr>
        <p:spPr bwMode="auto">
          <a:xfrm>
            <a:off x="1393825" y="5222875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0</a:t>
            </a:r>
          </a:p>
        </p:txBody>
      </p:sp>
      <p:sp>
        <p:nvSpPr>
          <p:cNvPr id="28741" name="Rectangle 69"/>
          <p:cNvSpPr>
            <a:spLocks noChangeArrowheads="1"/>
          </p:cNvSpPr>
          <p:nvPr/>
        </p:nvSpPr>
        <p:spPr bwMode="auto">
          <a:xfrm>
            <a:off x="1747838" y="44735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8742" name="Rectangle 70"/>
          <p:cNvSpPr>
            <a:spLocks noChangeArrowheads="1"/>
          </p:cNvSpPr>
          <p:nvPr/>
        </p:nvSpPr>
        <p:spPr bwMode="auto">
          <a:xfrm>
            <a:off x="2198688" y="4481513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8743" name="Rectangle 71"/>
          <p:cNvSpPr>
            <a:spLocks noChangeArrowheads="1"/>
          </p:cNvSpPr>
          <p:nvPr/>
        </p:nvSpPr>
        <p:spPr bwMode="auto">
          <a:xfrm>
            <a:off x="3756025" y="4460875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8744" name="Rectangle 72"/>
          <p:cNvSpPr>
            <a:spLocks noChangeArrowheads="1"/>
          </p:cNvSpPr>
          <p:nvPr/>
        </p:nvSpPr>
        <p:spPr bwMode="auto">
          <a:xfrm>
            <a:off x="5283200" y="369728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8745" name="Rectangle 73"/>
          <p:cNvSpPr>
            <a:spLocks noChangeArrowheads="1"/>
          </p:cNvSpPr>
          <p:nvPr/>
        </p:nvSpPr>
        <p:spPr bwMode="auto">
          <a:xfrm>
            <a:off x="3375025" y="4460875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0</a:t>
            </a:r>
          </a:p>
        </p:txBody>
      </p:sp>
      <p:sp>
        <p:nvSpPr>
          <p:cNvPr id="28746" name="Rectangle 74"/>
          <p:cNvSpPr>
            <a:spLocks noChangeArrowheads="1"/>
          </p:cNvSpPr>
          <p:nvPr/>
        </p:nvSpPr>
        <p:spPr bwMode="auto">
          <a:xfrm>
            <a:off x="4941888" y="4459288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0</a:t>
            </a:r>
          </a:p>
        </p:txBody>
      </p:sp>
      <p:sp>
        <p:nvSpPr>
          <p:cNvPr id="28747" name="Rectangle 75"/>
          <p:cNvSpPr>
            <a:spLocks noChangeArrowheads="1"/>
          </p:cNvSpPr>
          <p:nvPr/>
        </p:nvSpPr>
        <p:spPr bwMode="auto">
          <a:xfrm>
            <a:off x="622300" y="445293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8748" name="Rectangle 76"/>
          <p:cNvSpPr>
            <a:spLocks noChangeArrowheads="1"/>
          </p:cNvSpPr>
          <p:nvPr/>
        </p:nvSpPr>
        <p:spPr bwMode="auto">
          <a:xfrm>
            <a:off x="2921000" y="370998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8749" name="Rectangle 77"/>
          <p:cNvSpPr>
            <a:spLocks noChangeArrowheads="1"/>
          </p:cNvSpPr>
          <p:nvPr/>
        </p:nvSpPr>
        <p:spPr bwMode="auto">
          <a:xfrm>
            <a:off x="4160838" y="36988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28750" name="Rectangle 78"/>
          <p:cNvSpPr>
            <a:spLocks noChangeArrowheads="1"/>
          </p:cNvSpPr>
          <p:nvPr/>
        </p:nvSpPr>
        <p:spPr bwMode="auto">
          <a:xfrm>
            <a:off x="1023938" y="3700463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2</a:t>
            </a:r>
          </a:p>
        </p:txBody>
      </p:sp>
      <p:sp>
        <p:nvSpPr>
          <p:cNvPr id="28751" name="Rectangle 79"/>
          <p:cNvSpPr>
            <a:spLocks noChangeArrowheads="1"/>
          </p:cNvSpPr>
          <p:nvPr/>
        </p:nvSpPr>
        <p:spPr bwMode="auto">
          <a:xfrm>
            <a:off x="1811338" y="2909888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3</a:t>
            </a:r>
          </a:p>
        </p:txBody>
      </p:sp>
      <p:sp>
        <p:nvSpPr>
          <p:cNvPr id="28752" name="Rectangle 80"/>
          <p:cNvSpPr>
            <a:spLocks noChangeArrowheads="1"/>
          </p:cNvSpPr>
          <p:nvPr/>
        </p:nvSpPr>
        <p:spPr bwMode="auto">
          <a:xfrm>
            <a:off x="4899025" y="292893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2</a:t>
            </a:r>
          </a:p>
        </p:txBody>
      </p:sp>
      <p:sp>
        <p:nvSpPr>
          <p:cNvPr id="83" name="Line 66"/>
          <p:cNvSpPr>
            <a:spLocks noChangeShapeType="1"/>
          </p:cNvSpPr>
          <p:nvPr/>
        </p:nvSpPr>
        <p:spPr bwMode="auto">
          <a:xfrm>
            <a:off x="5387975" y="208597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84" name="Line 67"/>
          <p:cNvSpPr>
            <a:spLocks noChangeShapeType="1"/>
          </p:cNvSpPr>
          <p:nvPr/>
        </p:nvSpPr>
        <p:spPr bwMode="auto">
          <a:xfrm flipH="1" flipV="1">
            <a:off x="3530600" y="2301875"/>
            <a:ext cx="37639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85" name="Line 69"/>
          <p:cNvSpPr>
            <a:spLocks noChangeShapeType="1"/>
          </p:cNvSpPr>
          <p:nvPr/>
        </p:nvSpPr>
        <p:spPr bwMode="auto">
          <a:xfrm flipH="1">
            <a:off x="7294563" y="2303463"/>
            <a:ext cx="4762" cy="260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ransition advTm="2000">
    <p:wipe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Fibonacci Calculation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190875" y="253206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3163888" y="252095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(5)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808163" y="33020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1781175" y="32908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(4)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5032375" y="17430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5005388" y="17319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(6)</a:t>
            </a:r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227013" y="5602288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200025" y="559117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609600" y="48514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82613" y="48402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1008063" y="40798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981075" y="40687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(3)</a:t>
            </a:r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1377950" y="4849813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1350963" y="48387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1001713" y="56007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974725" y="55895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(0)</a:t>
            </a:r>
          </a:p>
        </p:txBody>
      </p:sp>
      <p:sp>
        <p:nvSpPr>
          <p:cNvPr id="30739" name="Rectangle 1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>
                <a:cs typeface="+mn-cs"/>
              </a:rPr>
              <a:t> </a:t>
            </a:r>
          </a:p>
        </p:txBody>
      </p:sp>
      <p:sp>
        <p:nvSpPr>
          <p:cNvPr id="30740" name="Line 20"/>
          <p:cNvSpPr>
            <a:spLocks noChangeShapeType="1"/>
          </p:cNvSpPr>
          <p:nvPr/>
        </p:nvSpPr>
        <p:spPr bwMode="auto">
          <a:xfrm>
            <a:off x="963613" y="5170488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41" name="Line 21"/>
          <p:cNvSpPr>
            <a:spLocks noChangeShapeType="1"/>
          </p:cNvSpPr>
          <p:nvPr/>
        </p:nvSpPr>
        <p:spPr bwMode="auto">
          <a:xfrm flipH="1">
            <a:off x="579438" y="5381625"/>
            <a:ext cx="7985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42" name="Line 22"/>
          <p:cNvSpPr>
            <a:spLocks noChangeShapeType="1"/>
          </p:cNvSpPr>
          <p:nvPr/>
        </p:nvSpPr>
        <p:spPr bwMode="auto">
          <a:xfrm>
            <a:off x="577850" y="5380038"/>
            <a:ext cx="1588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43" name="Line 23"/>
          <p:cNvSpPr>
            <a:spLocks noChangeShapeType="1"/>
          </p:cNvSpPr>
          <p:nvPr/>
        </p:nvSpPr>
        <p:spPr bwMode="auto">
          <a:xfrm>
            <a:off x="1377950" y="5381625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44" name="Line 24"/>
          <p:cNvSpPr>
            <a:spLocks noChangeShapeType="1"/>
          </p:cNvSpPr>
          <p:nvPr/>
        </p:nvSpPr>
        <p:spPr bwMode="auto">
          <a:xfrm>
            <a:off x="1344613" y="4398963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45" name="Line 25"/>
          <p:cNvSpPr>
            <a:spLocks noChangeShapeType="1"/>
          </p:cNvSpPr>
          <p:nvPr/>
        </p:nvSpPr>
        <p:spPr bwMode="auto">
          <a:xfrm flipH="1">
            <a:off x="963613" y="4611688"/>
            <a:ext cx="7604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46" name="Line 26"/>
          <p:cNvSpPr>
            <a:spLocks noChangeShapeType="1"/>
          </p:cNvSpPr>
          <p:nvPr/>
        </p:nvSpPr>
        <p:spPr bwMode="auto">
          <a:xfrm>
            <a:off x="966788" y="4608513"/>
            <a:ext cx="1587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47" name="Line 27"/>
          <p:cNvSpPr>
            <a:spLocks noChangeShapeType="1"/>
          </p:cNvSpPr>
          <p:nvPr/>
        </p:nvSpPr>
        <p:spPr bwMode="auto">
          <a:xfrm flipH="1">
            <a:off x="1724025" y="4616450"/>
            <a:ext cx="3175" cy="246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48" name="Line 28"/>
          <p:cNvSpPr>
            <a:spLocks noChangeShapeType="1"/>
          </p:cNvSpPr>
          <p:nvPr/>
        </p:nvSpPr>
        <p:spPr bwMode="auto">
          <a:xfrm>
            <a:off x="2179638" y="3638550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49" name="Line 29"/>
          <p:cNvSpPr>
            <a:spLocks noChangeShapeType="1"/>
          </p:cNvSpPr>
          <p:nvPr/>
        </p:nvSpPr>
        <p:spPr bwMode="auto">
          <a:xfrm flipH="1" flipV="1">
            <a:off x="1360488" y="3849688"/>
            <a:ext cx="1547812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50" name="Line 30"/>
          <p:cNvSpPr>
            <a:spLocks noChangeShapeType="1"/>
          </p:cNvSpPr>
          <p:nvPr/>
        </p:nvSpPr>
        <p:spPr bwMode="auto">
          <a:xfrm>
            <a:off x="1358900" y="384810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51" name="Line 31"/>
          <p:cNvSpPr>
            <a:spLocks noChangeShapeType="1"/>
          </p:cNvSpPr>
          <p:nvPr/>
        </p:nvSpPr>
        <p:spPr bwMode="auto">
          <a:xfrm flipH="1">
            <a:off x="2905125" y="3865563"/>
            <a:ext cx="3175" cy="246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52" name="Line 32"/>
          <p:cNvSpPr>
            <a:spLocks noChangeShapeType="1"/>
          </p:cNvSpPr>
          <p:nvPr/>
        </p:nvSpPr>
        <p:spPr bwMode="auto">
          <a:xfrm>
            <a:off x="3543300" y="286702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53" name="Line 33"/>
          <p:cNvSpPr>
            <a:spLocks noChangeShapeType="1"/>
          </p:cNvSpPr>
          <p:nvPr/>
        </p:nvSpPr>
        <p:spPr bwMode="auto">
          <a:xfrm flipH="1">
            <a:off x="2176463" y="3073400"/>
            <a:ext cx="26844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54" name="Line 34"/>
          <p:cNvSpPr>
            <a:spLocks noChangeShapeType="1"/>
          </p:cNvSpPr>
          <p:nvPr/>
        </p:nvSpPr>
        <p:spPr bwMode="auto">
          <a:xfrm>
            <a:off x="2174875" y="306705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55" name="Line 35"/>
          <p:cNvSpPr>
            <a:spLocks noChangeShapeType="1"/>
          </p:cNvSpPr>
          <p:nvPr/>
        </p:nvSpPr>
        <p:spPr bwMode="auto">
          <a:xfrm>
            <a:off x="4857750" y="3084513"/>
            <a:ext cx="3175" cy="257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56" name="Rectangle 36"/>
          <p:cNvSpPr>
            <a:spLocks noChangeArrowheads="1"/>
          </p:cNvSpPr>
          <p:nvPr/>
        </p:nvSpPr>
        <p:spPr bwMode="auto">
          <a:xfrm>
            <a:off x="2189163" y="4851400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57" name="Rectangle 37"/>
          <p:cNvSpPr>
            <a:spLocks noChangeArrowheads="1"/>
          </p:cNvSpPr>
          <p:nvPr/>
        </p:nvSpPr>
        <p:spPr bwMode="auto">
          <a:xfrm>
            <a:off x="2162175" y="48402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30758" name="Rectangle 38"/>
          <p:cNvSpPr>
            <a:spLocks noChangeArrowheads="1"/>
          </p:cNvSpPr>
          <p:nvPr/>
        </p:nvSpPr>
        <p:spPr bwMode="auto">
          <a:xfrm>
            <a:off x="2571750" y="410051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59" name="Rectangle 39"/>
          <p:cNvSpPr>
            <a:spLocks noChangeArrowheads="1"/>
          </p:cNvSpPr>
          <p:nvPr/>
        </p:nvSpPr>
        <p:spPr bwMode="auto">
          <a:xfrm>
            <a:off x="2544763" y="40894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30760" name="Rectangle 40"/>
          <p:cNvSpPr>
            <a:spLocks noChangeArrowheads="1"/>
          </p:cNvSpPr>
          <p:nvPr/>
        </p:nvSpPr>
        <p:spPr bwMode="auto">
          <a:xfrm>
            <a:off x="2963863" y="484981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61" name="Rectangle 41"/>
          <p:cNvSpPr>
            <a:spLocks noChangeArrowheads="1"/>
          </p:cNvSpPr>
          <p:nvPr/>
        </p:nvSpPr>
        <p:spPr bwMode="auto">
          <a:xfrm>
            <a:off x="2936875" y="48387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(0)</a:t>
            </a:r>
          </a:p>
        </p:txBody>
      </p:sp>
      <p:sp>
        <p:nvSpPr>
          <p:cNvPr id="30762" name="Line 42"/>
          <p:cNvSpPr>
            <a:spLocks noChangeShapeType="1"/>
          </p:cNvSpPr>
          <p:nvPr/>
        </p:nvSpPr>
        <p:spPr bwMode="auto">
          <a:xfrm>
            <a:off x="2925763" y="4419600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63" name="Line 43"/>
          <p:cNvSpPr>
            <a:spLocks noChangeShapeType="1"/>
          </p:cNvSpPr>
          <p:nvPr/>
        </p:nvSpPr>
        <p:spPr bwMode="auto">
          <a:xfrm flipH="1">
            <a:off x="2541588" y="4630738"/>
            <a:ext cx="7985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64" name="Line 44"/>
          <p:cNvSpPr>
            <a:spLocks noChangeShapeType="1"/>
          </p:cNvSpPr>
          <p:nvPr/>
        </p:nvSpPr>
        <p:spPr bwMode="auto">
          <a:xfrm>
            <a:off x="2540000" y="462915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65" name="Line 45"/>
          <p:cNvSpPr>
            <a:spLocks noChangeShapeType="1"/>
          </p:cNvSpPr>
          <p:nvPr/>
        </p:nvSpPr>
        <p:spPr bwMode="auto">
          <a:xfrm>
            <a:off x="3340100" y="4630738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66" name="Rectangle 46"/>
          <p:cNvSpPr>
            <a:spLocks noChangeArrowheads="1"/>
          </p:cNvSpPr>
          <p:nvPr/>
        </p:nvSpPr>
        <p:spPr bwMode="auto">
          <a:xfrm>
            <a:off x="3757613" y="4849813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67" name="Rectangle 47"/>
          <p:cNvSpPr>
            <a:spLocks noChangeArrowheads="1"/>
          </p:cNvSpPr>
          <p:nvPr/>
        </p:nvSpPr>
        <p:spPr bwMode="auto">
          <a:xfrm>
            <a:off x="3730625" y="48387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30768" name="Rectangle 48"/>
          <p:cNvSpPr>
            <a:spLocks noChangeArrowheads="1"/>
          </p:cNvSpPr>
          <p:nvPr/>
        </p:nvSpPr>
        <p:spPr bwMode="auto">
          <a:xfrm>
            <a:off x="4140200" y="409892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69" name="Rectangle 49"/>
          <p:cNvSpPr>
            <a:spLocks noChangeArrowheads="1"/>
          </p:cNvSpPr>
          <p:nvPr/>
        </p:nvSpPr>
        <p:spPr bwMode="auto">
          <a:xfrm>
            <a:off x="4113213" y="408781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30770" name="Rectangle 50"/>
          <p:cNvSpPr>
            <a:spLocks noChangeArrowheads="1"/>
          </p:cNvSpPr>
          <p:nvPr/>
        </p:nvSpPr>
        <p:spPr bwMode="auto">
          <a:xfrm>
            <a:off x="4538663" y="33274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71" name="Rectangle 51"/>
          <p:cNvSpPr>
            <a:spLocks noChangeArrowheads="1"/>
          </p:cNvSpPr>
          <p:nvPr/>
        </p:nvSpPr>
        <p:spPr bwMode="auto">
          <a:xfrm>
            <a:off x="4511675" y="33162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(3)</a:t>
            </a:r>
          </a:p>
        </p:txBody>
      </p:sp>
      <p:sp>
        <p:nvSpPr>
          <p:cNvPr id="30772" name="Rectangle 52"/>
          <p:cNvSpPr>
            <a:spLocks noChangeArrowheads="1"/>
          </p:cNvSpPr>
          <p:nvPr/>
        </p:nvSpPr>
        <p:spPr bwMode="auto">
          <a:xfrm>
            <a:off x="4908550" y="4097338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73" name="Rectangle 53"/>
          <p:cNvSpPr>
            <a:spLocks noChangeArrowheads="1"/>
          </p:cNvSpPr>
          <p:nvPr/>
        </p:nvSpPr>
        <p:spPr bwMode="auto">
          <a:xfrm>
            <a:off x="4881563" y="408622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30774" name="Rectangle 54"/>
          <p:cNvSpPr>
            <a:spLocks noChangeArrowheads="1"/>
          </p:cNvSpPr>
          <p:nvPr/>
        </p:nvSpPr>
        <p:spPr bwMode="auto">
          <a:xfrm>
            <a:off x="4532313" y="484822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75" name="Rectangle 55"/>
          <p:cNvSpPr>
            <a:spLocks noChangeArrowheads="1"/>
          </p:cNvSpPr>
          <p:nvPr/>
        </p:nvSpPr>
        <p:spPr bwMode="auto">
          <a:xfrm>
            <a:off x="4505325" y="483711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(0)</a:t>
            </a:r>
          </a:p>
        </p:txBody>
      </p:sp>
      <p:sp>
        <p:nvSpPr>
          <p:cNvPr id="30776" name="Line 56"/>
          <p:cNvSpPr>
            <a:spLocks noChangeShapeType="1"/>
          </p:cNvSpPr>
          <p:nvPr/>
        </p:nvSpPr>
        <p:spPr bwMode="auto">
          <a:xfrm>
            <a:off x="4494213" y="4418013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77" name="Line 57"/>
          <p:cNvSpPr>
            <a:spLocks noChangeShapeType="1"/>
          </p:cNvSpPr>
          <p:nvPr/>
        </p:nvSpPr>
        <p:spPr bwMode="auto">
          <a:xfrm flipH="1">
            <a:off x="4110038" y="4629150"/>
            <a:ext cx="7985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78" name="Line 58"/>
          <p:cNvSpPr>
            <a:spLocks noChangeShapeType="1"/>
          </p:cNvSpPr>
          <p:nvPr/>
        </p:nvSpPr>
        <p:spPr bwMode="auto">
          <a:xfrm>
            <a:off x="4108450" y="4627563"/>
            <a:ext cx="1588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79" name="Line 59"/>
          <p:cNvSpPr>
            <a:spLocks noChangeShapeType="1"/>
          </p:cNvSpPr>
          <p:nvPr/>
        </p:nvSpPr>
        <p:spPr bwMode="auto">
          <a:xfrm>
            <a:off x="4908550" y="4629150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80" name="Line 60"/>
          <p:cNvSpPr>
            <a:spLocks noChangeShapeType="1"/>
          </p:cNvSpPr>
          <p:nvPr/>
        </p:nvSpPr>
        <p:spPr bwMode="auto">
          <a:xfrm>
            <a:off x="4875213" y="3646488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81" name="Line 61"/>
          <p:cNvSpPr>
            <a:spLocks noChangeShapeType="1"/>
          </p:cNvSpPr>
          <p:nvPr/>
        </p:nvSpPr>
        <p:spPr bwMode="auto">
          <a:xfrm flipH="1">
            <a:off x="4494213" y="3859213"/>
            <a:ext cx="7604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82" name="Line 62"/>
          <p:cNvSpPr>
            <a:spLocks noChangeShapeType="1"/>
          </p:cNvSpPr>
          <p:nvPr/>
        </p:nvSpPr>
        <p:spPr bwMode="auto">
          <a:xfrm>
            <a:off x="4497388" y="3856038"/>
            <a:ext cx="1587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83" name="Line 63"/>
          <p:cNvSpPr>
            <a:spLocks noChangeShapeType="1"/>
          </p:cNvSpPr>
          <p:nvPr/>
        </p:nvSpPr>
        <p:spPr bwMode="auto">
          <a:xfrm flipH="1">
            <a:off x="5254625" y="3863975"/>
            <a:ext cx="3175" cy="246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86" name="Line 66"/>
          <p:cNvSpPr>
            <a:spLocks noChangeShapeType="1"/>
          </p:cNvSpPr>
          <p:nvPr/>
        </p:nvSpPr>
        <p:spPr bwMode="auto">
          <a:xfrm>
            <a:off x="5387975" y="208597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87" name="Line 67"/>
          <p:cNvSpPr>
            <a:spLocks noChangeShapeType="1"/>
          </p:cNvSpPr>
          <p:nvPr/>
        </p:nvSpPr>
        <p:spPr bwMode="auto">
          <a:xfrm flipH="1" flipV="1">
            <a:off x="3530600" y="2301875"/>
            <a:ext cx="37639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88" name="Line 68"/>
          <p:cNvSpPr>
            <a:spLocks noChangeShapeType="1"/>
          </p:cNvSpPr>
          <p:nvPr/>
        </p:nvSpPr>
        <p:spPr bwMode="auto">
          <a:xfrm>
            <a:off x="3529013" y="2295525"/>
            <a:ext cx="1587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89" name="Line 69"/>
          <p:cNvSpPr>
            <a:spLocks noChangeShapeType="1"/>
          </p:cNvSpPr>
          <p:nvPr/>
        </p:nvSpPr>
        <p:spPr bwMode="auto">
          <a:xfrm flipH="1">
            <a:off x="7294563" y="2303463"/>
            <a:ext cx="4762" cy="260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790" name="Rectangle 70"/>
          <p:cNvSpPr>
            <a:spLocks noChangeArrowheads="1"/>
          </p:cNvSpPr>
          <p:nvPr/>
        </p:nvSpPr>
        <p:spPr bwMode="auto">
          <a:xfrm>
            <a:off x="277813" y="5214938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30791" name="Rectangle 71"/>
          <p:cNvSpPr>
            <a:spLocks noChangeArrowheads="1"/>
          </p:cNvSpPr>
          <p:nvPr/>
        </p:nvSpPr>
        <p:spPr bwMode="auto">
          <a:xfrm>
            <a:off x="1393825" y="5222875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0</a:t>
            </a:r>
          </a:p>
        </p:txBody>
      </p:sp>
      <p:sp>
        <p:nvSpPr>
          <p:cNvPr id="30792" name="Rectangle 72"/>
          <p:cNvSpPr>
            <a:spLocks noChangeArrowheads="1"/>
          </p:cNvSpPr>
          <p:nvPr/>
        </p:nvSpPr>
        <p:spPr bwMode="auto">
          <a:xfrm>
            <a:off x="1747838" y="44735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30793" name="Rectangle 73"/>
          <p:cNvSpPr>
            <a:spLocks noChangeArrowheads="1"/>
          </p:cNvSpPr>
          <p:nvPr/>
        </p:nvSpPr>
        <p:spPr bwMode="auto">
          <a:xfrm>
            <a:off x="2198688" y="4481513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30794" name="Rectangle 74"/>
          <p:cNvSpPr>
            <a:spLocks noChangeArrowheads="1"/>
          </p:cNvSpPr>
          <p:nvPr/>
        </p:nvSpPr>
        <p:spPr bwMode="auto">
          <a:xfrm>
            <a:off x="3756025" y="4460875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30795" name="Rectangle 75"/>
          <p:cNvSpPr>
            <a:spLocks noChangeArrowheads="1"/>
          </p:cNvSpPr>
          <p:nvPr/>
        </p:nvSpPr>
        <p:spPr bwMode="auto">
          <a:xfrm>
            <a:off x="5283200" y="369728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30796" name="Rectangle 76"/>
          <p:cNvSpPr>
            <a:spLocks noChangeArrowheads="1"/>
          </p:cNvSpPr>
          <p:nvPr/>
        </p:nvSpPr>
        <p:spPr bwMode="auto">
          <a:xfrm>
            <a:off x="3375025" y="4460875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0</a:t>
            </a:r>
          </a:p>
        </p:txBody>
      </p:sp>
      <p:sp>
        <p:nvSpPr>
          <p:cNvPr id="30797" name="Rectangle 77"/>
          <p:cNvSpPr>
            <a:spLocks noChangeArrowheads="1"/>
          </p:cNvSpPr>
          <p:nvPr/>
        </p:nvSpPr>
        <p:spPr bwMode="auto">
          <a:xfrm>
            <a:off x="4941888" y="4459288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0</a:t>
            </a:r>
          </a:p>
        </p:txBody>
      </p:sp>
      <p:sp>
        <p:nvSpPr>
          <p:cNvPr id="30798" name="Rectangle 78"/>
          <p:cNvSpPr>
            <a:spLocks noChangeArrowheads="1"/>
          </p:cNvSpPr>
          <p:nvPr/>
        </p:nvSpPr>
        <p:spPr bwMode="auto">
          <a:xfrm>
            <a:off x="622300" y="445293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30799" name="Rectangle 79"/>
          <p:cNvSpPr>
            <a:spLocks noChangeArrowheads="1"/>
          </p:cNvSpPr>
          <p:nvPr/>
        </p:nvSpPr>
        <p:spPr bwMode="auto">
          <a:xfrm>
            <a:off x="2921000" y="370998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30800" name="Rectangle 80"/>
          <p:cNvSpPr>
            <a:spLocks noChangeArrowheads="1"/>
          </p:cNvSpPr>
          <p:nvPr/>
        </p:nvSpPr>
        <p:spPr bwMode="auto">
          <a:xfrm>
            <a:off x="4160838" y="36988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30801" name="Rectangle 81"/>
          <p:cNvSpPr>
            <a:spLocks noChangeArrowheads="1"/>
          </p:cNvSpPr>
          <p:nvPr/>
        </p:nvSpPr>
        <p:spPr bwMode="auto">
          <a:xfrm>
            <a:off x="1023938" y="3700463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2</a:t>
            </a:r>
          </a:p>
        </p:txBody>
      </p:sp>
      <p:sp>
        <p:nvSpPr>
          <p:cNvPr id="30802" name="Rectangle 82"/>
          <p:cNvSpPr>
            <a:spLocks noChangeArrowheads="1"/>
          </p:cNvSpPr>
          <p:nvPr/>
        </p:nvSpPr>
        <p:spPr bwMode="auto">
          <a:xfrm>
            <a:off x="1811338" y="2909888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3</a:t>
            </a:r>
          </a:p>
        </p:txBody>
      </p:sp>
      <p:sp>
        <p:nvSpPr>
          <p:cNvPr id="30803" name="Rectangle 83"/>
          <p:cNvSpPr>
            <a:spLocks noChangeArrowheads="1"/>
          </p:cNvSpPr>
          <p:nvPr/>
        </p:nvSpPr>
        <p:spPr bwMode="auto">
          <a:xfrm>
            <a:off x="4899025" y="292893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2</a:t>
            </a:r>
          </a:p>
        </p:txBody>
      </p:sp>
      <p:sp>
        <p:nvSpPr>
          <p:cNvPr id="30804" name="Rectangle 84"/>
          <p:cNvSpPr>
            <a:spLocks noChangeArrowheads="1"/>
          </p:cNvSpPr>
          <p:nvPr/>
        </p:nvSpPr>
        <p:spPr bwMode="auto">
          <a:xfrm>
            <a:off x="3167063" y="2138363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5</a:t>
            </a:r>
          </a:p>
        </p:txBody>
      </p:sp>
    </p:spTree>
  </p:cSld>
  <p:clrMapOvr>
    <a:masterClrMapping/>
  </p:clrMapOvr>
  <p:transition advTm="2000">
    <p:wipe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Fibonacci Calculation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3190875" y="253206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3163888" y="252095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(5)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808163" y="33020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1781175" y="32908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(4)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5032375" y="17430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5005388" y="17319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(6)</a:t>
            </a:r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227013" y="5602288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200025" y="559117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609600" y="48514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582613" y="48402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1008063" y="40798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981075" y="40687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(3)</a:t>
            </a:r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1377950" y="4849813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1350963" y="48387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1001713" y="56007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974725" y="55895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(0)</a:t>
            </a:r>
          </a:p>
        </p:txBody>
      </p:sp>
      <p:sp>
        <p:nvSpPr>
          <p:cNvPr id="31763" name="Rectangle 1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>
                <a:cs typeface="+mn-cs"/>
              </a:rPr>
              <a:t> </a:t>
            </a:r>
          </a:p>
        </p:txBody>
      </p:sp>
      <p:sp>
        <p:nvSpPr>
          <p:cNvPr id="31764" name="Line 20"/>
          <p:cNvSpPr>
            <a:spLocks noChangeShapeType="1"/>
          </p:cNvSpPr>
          <p:nvPr/>
        </p:nvSpPr>
        <p:spPr bwMode="auto">
          <a:xfrm>
            <a:off x="963613" y="5170488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 flipH="1">
            <a:off x="579438" y="5381625"/>
            <a:ext cx="7985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766" name="Line 22"/>
          <p:cNvSpPr>
            <a:spLocks noChangeShapeType="1"/>
          </p:cNvSpPr>
          <p:nvPr/>
        </p:nvSpPr>
        <p:spPr bwMode="auto">
          <a:xfrm>
            <a:off x="577850" y="5380038"/>
            <a:ext cx="1588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767" name="Line 23"/>
          <p:cNvSpPr>
            <a:spLocks noChangeShapeType="1"/>
          </p:cNvSpPr>
          <p:nvPr/>
        </p:nvSpPr>
        <p:spPr bwMode="auto">
          <a:xfrm>
            <a:off x="1377950" y="5381625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768" name="Line 24"/>
          <p:cNvSpPr>
            <a:spLocks noChangeShapeType="1"/>
          </p:cNvSpPr>
          <p:nvPr/>
        </p:nvSpPr>
        <p:spPr bwMode="auto">
          <a:xfrm>
            <a:off x="1344613" y="4398963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769" name="Line 25"/>
          <p:cNvSpPr>
            <a:spLocks noChangeShapeType="1"/>
          </p:cNvSpPr>
          <p:nvPr/>
        </p:nvSpPr>
        <p:spPr bwMode="auto">
          <a:xfrm flipH="1">
            <a:off x="963613" y="4611688"/>
            <a:ext cx="7604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770" name="Line 26"/>
          <p:cNvSpPr>
            <a:spLocks noChangeShapeType="1"/>
          </p:cNvSpPr>
          <p:nvPr/>
        </p:nvSpPr>
        <p:spPr bwMode="auto">
          <a:xfrm>
            <a:off x="966788" y="4608513"/>
            <a:ext cx="1587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771" name="Line 27"/>
          <p:cNvSpPr>
            <a:spLocks noChangeShapeType="1"/>
          </p:cNvSpPr>
          <p:nvPr/>
        </p:nvSpPr>
        <p:spPr bwMode="auto">
          <a:xfrm flipH="1">
            <a:off x="1724025" y="4616450"/>
            <a:ext cx="3175" cy="246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772" name="Line 28"/>
          <p:cNvSpPr>
            <a:spLocks noChangeShapeType="1"/>
          </p:cNvSpPr>
          <p:nvPr/>
        </p:nvSpPr>
        <p:spPr bwMode="auto">
          <a:xfrm>
            <a:off x="2179638" y="3638550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773" name="Line 29"/>
          <p:cNvSpPr>
            <a:spLocks noChangeShapeType="1"/>
          </p:cNvSpPr>
          <p:nvPr/>
        </p:nvSpPr>
        <p:spPr bwMode="auto">
          <a:xfrm flipH="1" flipV="1">
            <a:off x="1360488" y="3849688"/>
            <a:ext cx="1547812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774" name="Line 30"/>
          <p:cNvSpPr>
            <a:spLocks noChangeShapeType="1"/>
          </p:cNvSpPr>
          <p:nvPr/>
        </p:nvSpPr>
        <p:spPr bwMode="auto">
          <a:xfrm>
            <a:off x="1358900" y="384810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775" name="Line 31"/>
          <p:cNvSpPr>
            <a:spLocks noChangeShapeType="1"/>
          </p:cNvSpPr>
          <p:nvPr/>
        </p:nvSpPr>
        <p:spPr bwMode="auto">
          <a:xfrm flipH="1">
            <a:off x="2905125" y="3865563"/>
            <a:ext cx="3175" cy="246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776" name="Line 32"/>
          <p:cNvSpPr>
            <a:spLocks noChangeShapeType="1"/>
          </p:cNvSpPr>
          <p:nvPr/>
        </p:nvSpPr>
        <p:spPr bwMode="auto">
          <a:xfrm>
            <a:off x="3543300" y="286702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777" name="Line 33"/>
          <p:cNvSpPr>
            <a:spLocks noChangeShapeType="1"/>
          </p:cNvSpPr>
          <p:nvPr/>
        </p:nvSpPr>
        <p:spPr bwMode="auto">
          <a:xfrm flipH="1">
            <a:off x="2176463" y="3073400"/>
            <a:ext cx="26844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778" name="Line 34"/>
          <p:cNvSpPr>
            <a:spLocks noChangeShapeType="1"/>
          </p:cNvSpPr>
          <p:nvPr/>
        </p:nvSpPr>
        <p:spPr bwMode="auto">
          <a:xfrm>
            <a:off x="2174875" y="306705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779" name="Line 35"/>
          <p:cNvSpPr>
            <a:spLocks noChangeShapeType="1"/>
          </p:cNvSpPr>
          <p:nvPr/>
        </p:nvSpPr>
        <p:spPr bwMode="auto">
          <a:xfrm>
            <a:off x="4857750" y="3084513"/>
            <a:ext cx="3175" cy="257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780" name="Rectangle 36"/>
          <p:cNvSpPr>
            <a:spLocks noChangeArrowheads="1"/>
          </p:cNvSpPr>
          <p:nvPr/>
        </p:nvSpPr>
        <p:spPr bwMode="auto">
          <a:xfrm>
            <a:off x="2189163" y="4851400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781" name="Rectangle 37"/>
          <p:cNvSpPr>
            <a:spLocks noChangeArrowheads="1"/>
          </p:cNvSpPr>
          <p:nvPr/>
        </p:nvSpPr>
        <p:spPr bwMode="auto">
          <a:xfrm>
            <a:off x="2162175" y="48402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31782" name="Rectangle 38"/>
          <p:cNvSpPr>
            <a:spLocks noChangeArrowheads="1"/>
          </p:cNvSpPr>
          <p:nvPr/>
        </p:nvSpPr>
        <p:spPr bwMode="auto">
          <a:xfrm>
            <a:off x="2571750" y="410051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783" name="Rectangle 39"/>
          <p:cNvSpPr>
            <a:spLocks noChangeArrowheads="1"/>
          </p:cNvSpPr>
          <p:nvPr/>
        </p:nvSpPr>
        <p:spPr bwMode="auto">
          <a:xfrm>
            <a:off x="2544763" y="40894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31784" name="Rectangle 40"/>
          <p:cNvSpPr>
            <a:spLocks noChangeArrowheads="1"/>
          </p:cNvSpPr>
          <p:nvPr/>
        </p:nvSpPr>
        <p:spPr bwMode="auto">
          <a:xfrm>
            <a:off x="2963863" y="484981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785" name="Rectangle 41"/>
          <p:cNvSpPr>
            <a:spLocks noChangeArrowheads="1"/>
          </p:cNvSpPr>
          <p:nvPr/>
        </p:nvSpPr>
        <p:spPr bwMode="auto">
          <a:xfrm>
            <a:off x="2936875" y="48387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(0)</a:t>
            </a:r>
          </a:p>
        </p:txBody>
      </p:sp>
      <p:sp>
        <p:nvSpPr>
          <p:cNvPr id="31786" name="Line 42"/>
          <p:cNvSpPr>
            <a:spLocks noChangeShapeType="1"/>
          </p:cNvSpPr>
          <p:nvPr/>
        </p:nvSpPr>
        <p:spPr bwMode="auto">
          <a:xfrm>
            <a:off x="2925763" y="4419600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787" name="Line 43"/>
          <p:cNvSpPr>
            <a:spLocks noChangeShapeType="1"/>
          </p:cNvSpPr>
          <p:nvPr/>
        </p:nvSpPr>
        <p:spPr bwMode="auto">
          <a:xfrm flipH="1">
            <a:off x="2541588" y="4630738"/>
            <a:ext cx="7985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788" name="Line 44"/>
          <p:cNvSpPr>
            <a:spLocks noChangeShapeType="1"/>
          </p:cNvSpPr>
          <p:nvPr/>
        </p:nvSpPr>
        <p:spPr bwMode="auto">
          <a:xfrm>
            <a:off x="2540000" y="462915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789" name="Line 45"/>
          <p:cNvSpPr>
            <a:spLocks noChangeShapeType="1"/>
          </p:cNvSpPr>
          <p:nvPr/>
        </p:nvSpPr>
        <p:spPr bwMode="auto">
          <a:xfrm>
            <a:off x="3340100" y="4630738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790" name="Rectangle 46"/>
          <p:cNvSpPr>
            <a:spLocks noChangeArrowheads="1"/>
          </p:cNvSpPr>
          <p:nvPr/>
        </p:nvSpPr>
        <p:spPr bwMode="auto">
          <a:xfrm>
            <a:off x="3757613" y="4849813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791" name="Rectangle 47"/>
          <p:cNvSpPr>
            <a:spLocks noChangeArrowheads="1"/>
          </p:cNvSpPr>
          <p:nvPr/>
        </p:nvSpPr>
        <p:spPr bwMode="auto">
          <a:xfrm>
            <a:off x="3730625" y="48387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31792" name="Rectangle 48"/>
          <p:cNvSpPr>
            <a:spLocks noChangeArrowheads="1"/>
          </p:cNvSpPr>
          <p:nvPr/>
        </p:nvSpPr>
        <p:spPr bwMode="auto">
          <a:xfrm>
            <a:off x="4140200" y="409892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793" name="Rectangle 49"/>
          <p:cNvSpPr>
            <a:spLocks noChangeArrowheads="1"/>
          </p:cNvSpPr>
          <p:nvPr/>
        </p:nvSpPr>
        <p:spPr bwMode="auto">
          <a:xfrm>
            <a:off x="4113213" y="408781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31794" name="Rectangle 50"/>
          <p:cNvSpPr>
            <a:spLocks noChangeArrowheads="1"/>
          </p:cNvSpPr>
          <p:nvPr/>
        </p:nvSpPr>
        <p:spPr bwMode="auto">
          <a:xfrm>
            <a:off x="4538663" y="33274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795" name="Rectangle 51"/>
          <p:cNvSpPr>
            <a:spLocks noChangeArrowheads="1"/>
          </p:cNvSpPr>
          <p:nvPr/>
        </p:nvSpPr>
        <p:spPr bwMode="auto">
          <a:xfrm>
            <a:off x="4511675" y="33162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(3)</a:t>
            </a:r>
          </a:p>
        </p:txBody>
      </p:sp>
      <p:sp>
        <p:nvSpPr>
          <p:cNvPr id="31796" name="Rectangle 52"/>
          <p:cNvSpPr>
            <a:spLocks noChangeArrowheads="1"/>
          </p:cNvSpPr>
          <p:nvPr/>
        </p:nvSpPr>
        <p:spPr bwMode="auto">
          <a:xfrm>
            <a:off x="4908550" y="4097338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797" name="Rectangle 53"/>
          <p:cNvSpPr>
            <a:spLocks noChangeArrowheads="1"/>
          </p:cNvSpPr>
          <p:nvPr/>
        </p:nvSpPr>
        <p:spPr bwMode="auto">
          <a:xfrm>
            <a:off x="4881563" y="408622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31798" name="Rectangle 54"/>
          <p:cNvSpPr>
            <a:spLocks noChangeArrowheads="1"/>
          </p:cNvSpPr>
          <p:nvPr/>
        </p:nvSpPr>
        <p:spPr bwMode="auto">
          <a:xfrm>
            <a:off x="4532313" y="484822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799" name="Rectangle 55"/>
          <p:cNvSpPr>
            <a:spLocks noChangeArrowheads="1"/>
          </p:cNvSpPr>
          <p:nvPr/>
        </p:nvSpPr>
        <p:spPr bwMode="auto">
          <a:xfrm>
            <a:off x="4505325" y="483711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(0)</a:t>
            </a:r>
          </a:p>
        </p:txBody>
      </p:sp>
      <p:sp>
        <p:nvSpPr>
          <p:cNvPr id="31800" name="Line 56"/>
          <p:cNvSpPr>
            <a:spLocks noChangeShapeType="1"/>
          </p:cNvSpPr>
          <p:nvPr/>
        </p:nvSpPr>
        <p:spPr bwMode="auto">
          <a:xfrm>
            <a:off x="4494213" y="4418013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801" name="Line 57"/>
          <p:cNvSpPr>
            <a:spLocks noChangeShapeType="1"/>
          </p:cNvSpPr>
          <p:nvPr/>
        </p:nvSpPr>
        <p:spPr bwMode="auto">
          <a:xfrm flipH="1">
            <a:off x="4110038" y="4629150"/>
            <a:ext cx="7985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802" name="Line 58"/>
          <p:cNvSpPr>
            <a:spLocks noChangeShapeType="1"/>
          </p:cNvSpPr>
          <p:nvPr/>
        </p:nvSpPr>
        <p:spPr bwMode="auto">
          <a:xfrm>
            <a:off x="4108450" y="4627563"/>
            <a:ext cx="1588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803" name="Line 59"/>
          <p:cNvSpPr>
            <a:spLocks noChangeShapeType="1"/>
          </p:cNvSpPr>
          <p:nvPr/>
        </p:nvSpPr>
        <p:spPr bwMode="auto">
          <a:xfrm>
            <a:off x="4908550" y="4629150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804" name="Line 60"/>
          <p:cNvSpPr>
            <a:spLocks noChangeShapeType="1"/>
          </p:cNvSpPr>
          <p:nvPr/>
        </p:nvSpPr>
        <p:spPr bwMode="auto">
          <a:xfrm>
            <a:off x="4875213" y="3646488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805" name="Line 61"/>
          <p:cNvSpPr>
            <a:spLocks noChangeShapeType="1"/>
          </p:cNvSpPr>
          <p:nvPr/>
        </p:nvSpPr>
        <p:spPr bwMode="auto">
          <a:xfrm flipH="1">
            <a:off x="4494213" y="3859213"/>
            <a:ext cx="7604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806" name="Line 62"/>
          <p:cNvSpPr>
            <a:spLocks noChangeShapeType="1"/>
          </p:cNvSpPr>
          <p:nvPr/>
        </p:nvSpPr>
        <p:spPr bwMode="auto">
          <a:xfrm>
            <a:off x="4497388" y="3856038"/>
            <a:ext cx="1587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807" name="Line 63"/>
          <p:cNvSpPr>
            <a:spLocks noChangeShapeType="1"/>
          </p:cNvSpPr>
          <p:nvPr/>
        </p:nvSpPr>
        <p:spPr bwMode="auto">
          <a:xfrm flipH="1">
            <a:off x="5254625" y="3863975"/>
            <a:ext cx="3175" cy="246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808" name="Rectangle 64"/>
          <p:cNvSpPr>
            <a:spLocks noChangeArrowheads="1"/>
          </p:cNvSpPr>
          <p:nvPr/>
        </p:nvSpPr>
        <p:spPr bwMode="auto">
          <a:xfrm>
            <a:off x="6945313" y="25400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809" name="Rectangle 65"/>
          <p:cNvSpPr>
            <a:spLocks noChangeArrowheads="1"/>
          </p:cNvSpPr>
          <p:nvPr/>
        </p:nvSpPr>
        <p:spPr bwMode="auto">
          <a:xfrm>
            <a:off x="6918325" y="25288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(4)</a:t>
            </a:r>
          </a:p>
        </p:txBody>
      </p:sp>
      <p:sp>
        <p:nvSpPr>
          <p:cNvPr id="31812" name="Line 68"/>
          <p:cNvSpPr>
            <a:spLocks noChangeShapeType="1"/>
          </p:cNvSpPr>
          <p:nvPr/>
        </p:nvSpPr>
        <p:spPr bwMode="auto">
          <a:xfrm>
            <a:off x="7316788" y="2876550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815" name="Line 71"/>
          <p:cNvSpPr>
            <a:spLocks noChangeShapeType="1"/>
          </p:cNvSpPr>
          <p:nvPr/>
        </p:nvSpPr>
        <p:spPr bwMode="auto">
          <a:xfrm>
            <a:off x="5387975" y="208597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816" name="Line 72"/>
          <p:cNvSpPr>
            <a:spLocks noChangeShapeType="1"/>
          </p:cNvSpPr>
          <p:nvPr/>
        </p:nvSpPr>
        <p:spPr bwMode="auto">
          <a:xfrm flipH="1" flipV="1">
            <a:off x="3530600" y="2301875"/>
            <a:ext cx="37639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817" name="Line 73"/>
          <p:cNvSpPr>
            <a:spLocks noChangeShapeType="1"/>
          </p:cNvSpPr>
          <p:nvPr/>
        </p:nvSpPr>
        <p:spPr bwMode="auto">
          <a:xfrm>
            <a:off x="3529013" y="2295525"/>
            <a:ext cx="1587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818" name="Line 74"/>
          <p:cNvSpPr>
            <a:spLocks noChangeShapeType="1"/>
          </p:cNvSpPr>
          <p:nvPr/>
        </p:nvSpPr>
        <p:spPr bwMode="auto">
          <a:xfrm flipH="1">
            <a:off x="7294563" y="2303463"/>
            <a:ext cx="4762" cy="260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819" name="Rectangle 75"/>
          <p:cNvSpPr>
            <a:spLocks noChangeArrowheads="1"/>
          </p:cNvSpPr>
          <p:nvPr/>
        </p:nvSpPr>
        <p:spPr bwMode="auto">
          <a:xfrm>
            <a:off x="277813" y="5214938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31820" name="Rectangle 76"/>
          <p:cNvSpPr>
            <a:spLocks noChangeArrowheads="1"/>
          </p:cNvSpPr>
          <p:nvPr/>
        </p:nvSpPr>
        <p:spPr bwMode="auto">
          <a:xfrm>
            <a:off x="1393825" y="5222875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0</a:t>
            </a:r>
          </a:p>
        </p:txBody>
      </p:sp>
      <p:sp>
        <p:nvSpPr>
          <p:cNvPr id="31821" name="Rectangle 77"/>
          <p:cNvSpPr>
            <a:spLocks noChangeArrowheads="1"/>
          </p:cNvSpPr>
          <p:nvPr/>
        </p:nvSpPr>
        <p:spPr bwMode="auto">
          <a:xfrm>
            <a:off x="1747838" y="44735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31822" name="Rectangle 78"/>
          <p:cNvSpPr>
            <a:spLocks noChangeArrowheads="1"/>
          </p:cNvSpPr>
          <p:nvPr/>
        </p:nvSpPr>
        <p:spPr bwMode="auto">
          <a:xfrm>
            <a:off x="2198688" y="4481513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31823" name="Rectangle 79"/>
          <p:cNvSpPr>
            <a:spLocks noChangeArrowheads="1"/>
          </p:cNvSpPr>
          <p:nvPr/>
        </p:nvSpPr>
        <p:spPr bwMode="auto">
          <a:xfrm>
            <a:off x="3756025" y="4460875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31824" name="Rectangle 80"/>
          <p:cNvSpPr>
            <a:spLocks noChangeArrowheads="1"/>
          </p:cNvSpPr>
          <p:nvPr/>
        </p:nvSpPr>
        <p:spPr bwMode="auto">
          <a:xfrm>
            <a:off x="5283200" y="369728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31825" name="Rectangle 81"/>
          <p:cNvSpPr>
            <a:spLocks noChangeArrowheads="1"/>
          </p:cNvSpPr>
          <p:nvPr/>
        </p:nvSpPr>
        <p:spPr bwMode="auto">
          <a:xfrm>
            <a:off x="3375025" y="4460875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0</a:t>
            </a:r>
          </a:p>
        </p:txBody>
      </p:sp>
      <p:sp>
        <p:nvSpPr>
          <p:cNvPr id="31826" name="Rectangle 82"/>
          <p:cNvSpPr>
            <a:spLocks noChangeArrowheads="1"/>
          </p:cNvSpPr>
          <p:nvPr/>
        </p:nvSpPr>
        <p:spPr bwMode="auto">
          <a:xfrm>
            <a:off x="4941888" y="4459288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0</a:t>
            </a:r>
          </a:p>
        </p:txBody>
      </p:sp>
      <p:sp>
        <p:nvSpPr>
          <p:cNvPr id="31827" name="Rectangle 83"/>
          <p:cNvSpPr>
            <a:spLocks noChangeArrowheads="1"/>
          </p:cNvSpPr>
          <p:nvPr/>
        </p:nvSpPr>
        <p:spPr bwMode="auto">
          <a:xfrm>
            <a:off x="622300" y="445293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31828" name="Rectangle 84"/>
          <p:cNvSpPr>
            <a:spLocks noChangeArrowheads="1"/>
          </p:cNvSpPr>
          <p:nvPr/>
        </p:nvSpPr>
        <p:spPr bwMode="auto">
          <a:xfrm>
            <a:off x="2921000" y="370998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31829" name="Rectangle 85"/>
          <p:cNvSpPr>
            <a:spLocks noChangeArrowheads="1"/>
          </p:cNvSpPr>
          <p:nvPr/>
        </p:nvSpPr>
        <p:spPr bwMode="auto">
          <a:xfrm>
            <a:off x="4160838" y="36988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31830" name="Rectangle 86"/>
          <p:cNvSpPr>
            <a:spLocks noChangeArrowheads="1"/>
          </p:cNvSpPr>
          <p:nvPr/>
        </p:nvSpPr>
        <p:spPr bwMode="auto">
          <a:xfrm>
            <a:off x="1023938" y="3700463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2</a:t>
            </a:r>
          </a:p>
        </p:txBody>
      </p:sp>
      <p:sp>
        <p:nvSpPr>
          <p:cNvPr id="31831" name="Rectangle 87"/>
          <p:cNvSpPr>
            <a:spLocks noChangeArrowheads="1"/>
          </p:cNvSpPr>
          <p:nvPr/>
        </p:nvSpPr>
        <p:spPr bwMode="auto">
          <a:xfrm>
            <a:off x="1811338" y="2909888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3</a:t>
            </a:r>
          </a:p>
        </p:txBody>
      </p:sp>
      <p:sp>
        <p:nvSpPr>
          <p:cNvPr id="31832" name="Rectangle 88"/>
          <p:cNvSpPr>
            <a:spLocks noChangeArrowheads="1"/>
          </p:cNvSpPr>
          <p:nvPr/>
        </p:nvSpPr>
        <p:spPr bwMode="auto">
          <a:xfrm>
            <a:off x="4899025" y="292893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2</a:t>
            </a:r>
          </a:p>
        </p:txBody>
      </p:sp>
      <p:sp>
        <p:nvSpPr>
          <p:cNvPr id="31833" name="Rectangle 89"/>
          <p:cNvSpPr>
            <a:spLocks noChangeArrowheads="1"/>
          </p:cNvSpPr>
          <p:nvPr/>
        </p:nvSpPr>
        <p:spPr bwMode="auto">
          <a:xfrm>
            <a:off x="3167063" y="2138363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5</a:t>
            </a:r>
          </a:p>
        </p:txBody>
      </p:sp>
    </p:spTree>
  </p:cSld>
  <p:clrMapOvr>
    <a:masterClrMapping/>
  </p:clrMapOvr>
  <p:transition advTm="2000">
    <p:wipe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Fibonacci Calculation</a:t>
            </a: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3190875" y="253206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3163888" y="252095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(5)</a:t>
            </a: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1808163" y="33020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1781175" y="32908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(4)</a:t>
            </a:r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5032375" y="17430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5005388" y="17319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(6)</a:t>
            </a:r>
          </a:p>
        </p:txBody>
      </p:sp>
      <p:sp>
        <p:nvSpPr>
          <p:cNvPr id="44041" name="Rectangle 9"/>
          <p:cNvSpPr>
            <a:spLocks noChangeArrowheads="1"/>
          </p:cNvSpPr>
          <p:nvPr/>
        </p:nvSpPr>
        <p:spPr bwMode="auto">
          <a:xfrm>
            <a:off x="227013" y="5602288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42" name="Rectangle 10"/>
          <p:cNvSpPr>
            <a:spLocks noChangeArrowheads="1"/>
          </p:cNvSpPr>
          <p:nvPr/>
        </p:nvSpPr>
        <p:spPr bwMode="auto">
          <a:xfrm>
            <a:off x="200025" y="559117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609600" y="48514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44" name="Rectangle 12"/>
          <p:cNvSpPr>
            <a:spLocks noChangeArrowheads="1"/>
          </p:cNvSpPr>
          <p:nvPr/>
        </p:nvSpPr>
        <p:spPr bwMode="auto">
          <a:xfrm>
            <a:off x="582613" y="48402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 dirty="0">
                <a:cs typeface="+mn-cs"/>
              </a:rPr>
              <a:t>fib (2)</a:t>
            </a:r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1008063" y="40798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46" name="Rectangle 14"/>
          <p:cNvSpPr>
            <a:spLocks noChangeArrowheads="1"/>
          </p:cNvSpPr>
          <p:nvPr/>
        </p:nvSpPr>
        <p:spPr bwMode="auto">
          <a:xfrm>
            <a:off x="981075" y="40687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(3)</a:t>
            </a:r>
          </a:p>
        </p:txBody>
      </p:sp>
      <p:sp>
        <p:nvSpPr>
          <p:cNvPr id="44047" name="Rectangle 15"/>
          <p:cNvSpPr>
            <a:spLocks noChangeArrowheads="1"/>
          </p:cNvSpPr>
          <p:nvPr/>
        </p:nvSpPr>
        <p:spPr bwMode="auto">
          <a:xfrm>
            <a:off x="1377950" y="4849813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48" name="Rectangle 16"/>
          <p:cNvSpPr>
            <a:spLocks noChangeArrowheads="1"/>
          </p:cNvSpPr>
          <p:nvPr/>
        </p:nvSpPr>
        <p:spPr bwMode="auto">
          <a:xfrm>
            <a:off x="1350963" y="48387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44049" name="Rectangle 17"/>
          <p:cNvSpPr>
            <a:spLocks noChangeArrowheads="1"/>
          </p:cNvSpPr>
          <p:nvPr/>
        </p:nvSpPr>
        <p:spPr bwMode="auto">
          <a:xfrm>
            <a:off x="1001713" y="56007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50" name="Rectangle 18"/>
          <p:cNvSpPr>
            <a:spLocks noChangeArrowheads="1"/>
          </p:cNvSpPr>
          <p:nvPr/>
        </p:nvSpPr>
        <p:spPr bwMode="auto">
          <a:xfrm>
            <a:off x="974725" y="55895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(0)</a:t>
            </a:r>
          </a:p>
        </p:txBody>
      </p:sp>
      <p:sp>
        <p:nvSpPr>
          <p:cNvPr id="44051" name="Rectangle 1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 dirty="0">
                <a:cs typeface="+mn-cs"/>
              </a:rPr>
              <a:t> </a:t>
            </a:r>
          </a:p>
        </p:txBody>
      </p:sp>
      <p:sp>
        <p:nvSpPr>
          <p:cNvPr id="44052" name="Line 20"/>
          <p:cNvSpPr>
            <a:spLocks noChangeShapeType="1"/>
          </p:cNvSpPr>
          <p:nvPr/>
        </p:nvSpPr>
        <p:spPr bwMode="auto">
          <a:xfrm>
            <a:off x="963613" y="5170488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53" name="Line 21"/>
          <p:cNvSpPr>
            <a:spLocks noChangeShapeType="1"/>
          </p:cNvSpPr>
          <p:nvPr/>
        </p:nvSpPr>
        <p:spPr bwMode="auto">
          <a:xfrm flipH="1">
            <a:off x="579438" y="5381625"/>
            <a:ext cx="7985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54" name="Line 22"/>
          <p:cNvSpPr>
            <a:spLocks noChangeShapeType="1"/>
          </p:cNvSpPr>
          <p:nvPr/>
        </p:nvSpPr>
        <p:spPr bwMode="auto">
          <a:xfrm>
            <a:off x="577850" y="5380038"/>
            <a:ext cx="1588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55" name="Line 23"/>
          <p:cNvSpPr>
            <a:spLocks noChangeShapeType="1"/>
          </p:cNvSpPr>
          <p:nvPr/>
        </p:nvSpPr>
        <p:spPr bwMode="auto">
          <a:xfrm>
            <a:off x="1377950" y="5381625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56" name="Line 24"/>
          <p:cNvSpPr>
            <a:spLocks noChangeShapeType="1"/>
          </p:cNvSpPr>
          <p:nvPr/>
        </p:nvSpPr>
        <p:spPr bwMode="auto">
          <a:xfrm>
            <a:off x="1344613" y="4398963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57" name="Line 25"/>
          <p:cNvSpPr>
            <a:spLocks noChangeShapeType="1"/>
          </p:cNvSpPr>
          <p:nvPr/>
        </p:nvSpPr>
        <p:spPr bwMode="auto">
          <a:xfrm flipH="1">
            <a:off x="963613" y="4611688"/>
            <a:ext cx="7604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58" name="Line 26"/>
          <p:cNvSpPr>
            <a:spLocks noChangeShapeType="1"/>
          </p:cNvSpPr>
          <p:nvPr/>
        </p:nvSpPr>
        <p:spPr bwMode="auto">
          <a:xfrm>
            <a:off x="966788" y="4608513"/>
            <a:ext cx="1587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59" name="Line 27"/>
          <p:cNvSpPr>
            <a:spLocks noChangeShapeType="1"/>
          </p:cNvSpPr>
          <p:nvPr/>
        </p:nvSpPr>
        <p:spPr bwMode="auto">
          <a:xfrm flipH="1">
            <a:off x="1724025" y="4616450"/>
            <a:ext cx="3175" cy="246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60" name="Line 28"/>
          <p:cNvSpPr>
            <a:spLocks noChangeShapeType="1"/>
          </p:cNvSpPr>
          <p:nvPr/>
        </p:nvSpPr>
        <p:spPr bwMode="auto">
          <a:xfrm>
            <a:off x="2179638" y="3638550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61" name="Line 29"/>
          <p:cNvSpPr>
            <a:spLocks noChangeShapeType="1"/>
          </p:cNvSpPr>
          <p:nvPr/>
        </p:nvSpPr>
        <p:spPr bwMode="auto">
          <a:xfrm flipH="1" flipV="1">
            <a:off x="1360488" y="3849688"/>
            <a:ext cx="1547812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62" name="Line 30"/>
          <p:cNvSpPr>
            <a:spLocks noChangeShapeType="1"/>
          </p:cNvSpPr>
          <p:nvPr/>
        </p:nvSpPr>
        <p:spPr bwMode="auto">
          <a:xfrm>
            <a:off x="1358900" y="384810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63" name="Line 31"/>
          <p:cNvSpPr>
            <a:spLocks noChangeShapeType="1"/>
          </p:cNvSpPr>
          <p:nvPr/>
        </p:nvSpPr>
        <p:spPr bwMode="auto">
          <a:xfrm flipH="1">
            <a:off x="2905125" y="3865563"/>
            <a:ext cx="3175" cy="246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64" name="Line 32"/>
          <p:cNvSpPr>
            <a:spLocks noChangeShapeType="1"/>
          </p:cNvSpPr>
          <p:nvPr/>
        </p:nvSpPr>
        <p:spPr bwMode="auto">
          <a:xfrm>
            <a:off x="3543300" y="286702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65" name="Line 33"/>
          <p:cNvSpPr>
            <a:spLocks noChangeShapeType="1"/>
          </p:cNvSpPr>
          <p:nvPr/>
        </p:nvSpPr>
        <p:spPr bwMode="auto">
          <a:xfrm flipH="1">
            <a:off x="2176463" y="3073400"/>
            <a:ext cx="26844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66" name="Line 34"/>
          <p:cNvSpPr>
            <a:spLocks noChangeShapeType="1"/>
          </p:cNvSpPr>
          <p:nvPr/>
        </p:nvSpPr>
        <p:spPr bwMode="auto">
          <a:xfrm>
            <a:off x="2174875" y="306705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67" name="Line 35"/>
          <p:cNvSpPr>
            <a:spLocks noChangeShapeType="1"/>
          </p:cNvSpPr>
          <p:nvPr/>
        </p:nvSpPr>
        <p:spPr bwMode="auto">
          <a:xfrm>
            <a:off x="4857750" y="3084513"/>
            <a:ext cx="3175" cy="257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68" name="Rectangle 36"/>
          <p:cNvSpPr>
            <a:spLocks noChangeArrowheads="1"/>
          </p:cNvSpPr>
          <p:nvPr/>
        </p:nvSpPr>
        <p:spPr bwMode="auto">
          <a:xfrm>
            <a:off x="2189163" y="4851400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69" name="Rectangle 37"/>
          <p:cNvSpPr>
            <a:spLocks noChangeArrowheads="1"/>
          </p:cNvSpPr>
          <p:nvPr/>
        </p:nvSpPr>
        <p:spPr bwMode="auto">
          <a:xfrm>
            <a:off x="2162175" y="48402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44070" name="Rectangle 38"/>
          <p:cNvSpPr>
            <a:spLocks noChangeArrowheads="1"/>
          </p:cNvSpPr>
          <p:nvPr/>
        </p:nvSpPr>
        <p:spPr bwMode="auto">
          <a:xfrm>
            <a:off x="2571750" y="410051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71" name="Rectangle 39"/>
          <p:cNvSpPr>
            <a:spLocks noChangeArrowheads="1"/>
          </p:cNvSpPr>
          <p:nvPr/>
        </p:nvSpPr>
        <p:spPr bwMode="auto">
          <a:xfrm>
            <a:off x="2544763" y="40894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44072" name="Rectangle 40"/>
          <p:cNvSpPr>
            <a:spLocks noChangeArrowheads="1"/>
          </p:cNvSpPr>
          <p:nvPr/>
        </p:nvSpPr>
        <p:spPr bwMode="auto">
          <a:xfrm>
            <a:off x="2963863" y="484981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73" name="Rectangle 41"/>
          <p:cNvSpPr>
            <a:spLocks noChangeArrowheads="1"/>
          </p:cNvSpPr>
          <p:nvPr/>
        </p:nvSpPr>
        <p:spPr bwMode="auto">
          <a:xfrm>
            <a:off x="2936875" y="48387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(0)</a:t>
            </a:r>
          </a:p>
        </p:txBody>
      </p:sp>
      <p:sp>
        <p:nvSpPr>
          <p:cNvPr id="44074" name="Line 42"/>
          <p:cNvSpPr>
            <a:spLocks noChangeShapeType="1"/>
          </p:cNvSpPr>
          <p:nvPr/>
        </p:nvSpPr>
        <p:spPr bwMode="auto">
          <a:xfrm>
            <a:off x="2925763" y="4419600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75" name="Line 43"/>
          <p:cNvSpPr>
            <a:spLocks noChangeShapeType="1"/>
          </p:cNvSpPr>
          <p:nvPr/>
        </p:nvSpPr>
        <p:spPr bwMode="auto">
          <a:xfrm flipH="1">
            <a:off x="2541588" y="4630738"/>
            <a:ext cx="7985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76" name="Line 44"/>
          <p:cNvSpPr>
            <a:spLocks noChangeShapeType="1"/>
          </p:cNvSpPr>
          <p:nvPr/>
        </p:nvSpPr>
        <p:spPr bwMode="auto">
          <a:xfrm>
            <a:off x="2540000" y="462915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77" name="Line 45"/>
          <p:cNvSpPr>
            <a:spLocks noChangeShapeType="1"/>
          </p:cNvSpPr>
          <p:nvPr/>
        </p:nvSpPr>
        <p:spPr bwMode="auto">
          <a:xfrm>
            <a:off x="3340100" y="4630738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78" name="Rectangle 46"/>
          <p:cNvSpPr>
            <a:spLocks noChangeArrowheads="1"/>
          </p:cNvSpPr>
          <p:nvPr/>
        </p:nvSpPr>
        <p:spPr bwMode="auto">
          <a:xfrm>
            <a:off x="3757613" y="4849813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79" name="Rectangle 47"/>
          <p:cNvSpPr>
            <a:spLocks noChangeArrowheads="1"/>
          </p:cNvSpPr>
          <p:nvPr/>
        </p:nvSpPr>
        <p:spPr bwMode="auto">
          <a:xfrm>
            <a:off x="3730625" y="48387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44080" name="Rectangle 48"/>
          <p:cNvSpPr>
            <a:spLocks noChangeArrowheads="1"/>
          </p:cNvSpPr>
          <p:nvPr/>
        </p:nvSpPr>
        <p:spPr bwMode="auto">
          <a:xfrm>
            <a:off x="4140200" y="409892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81" name="Rectangle 49"/>
          <p:cNvSpPr>
            <a:spLocks noChangeArrowheads="1"/>
          </p:cNvSpPr>
          <p:nvPr/>
        </p:nvSpPr>
        <p:spPr bwMode="auto">
          <a:xfrm>
            <a:off x="4113213" y="408781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44082" name="Rectangle 50"/>
          <p:cNvSpPr>
            <a:spLocks noChangeArrowheads="1"/>
          </p:cNvSpPr>
          <p:nvPr/>
        </p:nvSpPr>
        <p:spPr bwMode="auto">
          <a:xfrm>
            <a:off x="4538663" y="33274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83" name="Rectangle 51"/>
          <p:cNvSpPr>
            <a:spLocks noChangeArrowheads="1"/>
          </p:cNvSpPr>
          <p:nvPr/>
        </p:nvSpPr>
        <p:spPr bwMode="auto">
          <a:xfrm>
            <a:off x="4511675" y="33162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(3)</a:t>
            </a:r>
          </a:p>
        </p:txBody>
      </p:sp>
      <p:sp>
        <p:nvSpPr>
          <p:cNvPr id="44084" name="Rectangle 52"/>
          <p:cNvSpPr>
            <a:spLocks noChangeArrowheads="1"/>
          </p:cNvSpPr>
          <p:nvPr/>
        </p:nvSpPr>
        <p:spPr bwMode="auto">
          <a:xfrm>
            <a:off x="4908550" y="4097338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85" name="Rectangle 53"/>
          <p:cNvSpPr>
            <a:spLocks noChangeArrowheads="1"/>
          </p:cNvSpPr>
          <p:nvPr/>
        </p:nvSpPr>
        <p:spPr bwMode="auto">
          <a:xfrm>
            <a:off x="4881563" y="408622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44086" name="Rectangle 54"/>
          <p:cNvSpPr>
            <a:spLocks noChangeArrowheads="1"/>
          </p:cNvSpPr>
          <p:nvPr/>
        </p:nvSpPr>
        <p:spPr bwMode="auto">
          <a:xfrm>
            <a:off x="4532313" y="484822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87" name="Rectangle 55"/>
          <p:cNvSpPr>
            <a:spLocks noChangeArrowheads="1"/>
          </p:cNvSpPr>
          <p:nvPr/>
        </p:nvSpPr>
        <p:spPr bwMode="auto">
          <a:xfrm>
            <a:off x="4505325" y="483711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(0)</a:t>
            </a:r>
          </a:p>
        </p:txBody>
      </p:sp>
      <p:sp>
        <p:nvSpPr>
          <p:cNvPr id="44088" name="Line 56"/>
          <p:cNvSpPr>
            <a:spLocks noChangeShapeType="1"/>
          </p:cNvSpPr>
          <p:nvPr/>
        </p:nvSpPr>
        <p:spPr bwMode="auto">
          <a:xfrm>
            <a:off x="4494213" y="4418013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89" name="Line 57"/>
          <p:cNvSpPr>
            <a:spLocks noChangeShapeType="1"/>
          </p:cNvSpPr>
          <p:nvPr/>
        </p:nvSpPr>
        <p:spPr bwMode="auto">
          <a:xfrm flipH="1">
            <a:off x="4110038" y="4629150"/>
            <a:ext cx="7985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90" name="Line 58"/>
          <p:cNvSpPr>
            <a:spLocks noChangeShapeType="1"/>
          </p:cNvSpPr>
          <p:nvPr/>
        </p:nvSpPr>
        <p:spPr bwMode="auto">
          <a:xfrm>
            <a:off x="4108450" y="4627563"/>
            <a:ext cx="1588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91" name="Line 59"/>
          <p:cNvSpPr>
            <a:spLocks noChangeShapeType="1"/>
          </p:cNvSpPr>
          <p:nvPr/>
        </p:nvSpPr>
        <p:spPr bwMode="auto">
          <a:xfrm>
            <a:off x="4908550" y="4629150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92" name="Line 60"/>
          <p:cNvSpPr>
            <a:spLocks noChangeShapeType="1"/>
          </p:cNvSpPr>
          <p:nvPr/>
        </p:nvSpPr>
        <p:spPr bwMode="auto">
          <a:xfrm>
            <a:off x="4875213" y="3646488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93" name="Line 61"/>
          <p:cNvSpPr>
            <a:spLocks noChangeShapeType="1"/>
          </p:cNvSpPr>
          <p:nvPr/>
        </p:nvSpPr>
        <p:spPr bwMode="auto">
          <a:xfrm flipH="1">
            <a:off x="4494213" y="3859213"/>
            <a:ext cx="7604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94" name="Line 62"/>
          <p:cNvSpPr>
            <a:spLocks noChangeShapeType="1"/>
          </p:cNvSpPr>
          <p:nvPr/>
        </p:nvSpPr>
        <p:spPr bwMode="auto">
          <a:xfrm>
            <a:off x="4497388" y="3856038"/>
            <a:ext cx="1587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95" name="Line 63"/>
          <p:cNvSpPr>
            <a:spLocks noChangeShapeType="1"/>
          </p:cNvSpPr>
          <p:nvPr/>
        </p:nvSpPr>
        <p:spPr bwMode="auto">
          <a:xfrm flipH="1">
            <a:off x="5254625" y="3863975"/>
            <a:ext cx="3175" cy="246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96" name="Rectangle 64"/>
          <p:cNvSpPr>
            <a:spLocks noChangeArrowheads="1"/>
          </p:cNvSpPr>
          <p:nvPr/>
        </p:nvSpPr>
        <p:spPr bwMode="auto">
          <a:xfrm>
            <a:off x="6945313" y="25400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97" name="Rectangle 65"/>
          <p:cNvSpPr>
            <a:spLocks noChangeArrowheads="1"/>
          </p:cNvSpPr>
          <p:nvPr/>
        </p:nvSpPr>
        <p:spPr bwMode="auto">
          <a:xfrm>
            <a:off x="6918325" y="25288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(4)</a:t>
            </a:r>
          </a:p>
        </p:txBody>
      </p:sp>
      <p:sp>
        <p:nvSpPr>
          <p:cNvPr id="44098" name="Rectangle 66"/>
          <p:cNvSpPr>
            <a:spLocks noChangeArrowheads="1"/>
          </p:cNvSpPr>
          <p:nvPr/>
        </p:nvSpPr>
        <p:spPr bwMode="auto">
          <a:xfrm>
            <a:off x="5364163" y="4840288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99" name="Rectangle 67"/>
          <p:cNvSpPr>
            <a:spLocks noChangeArrowheads="1"/>
          </p:cNvSpPr>
          <p:nvPr/>
        </p:nvSpPr>
        <p:spPr bwMode="auto">
          <a:xfrm>
            <a:off x="5337175" y="482917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44100" name="Rectangle 68"/>
          <p:cNvSpPr>
            <a:spLocks noChangeArrowheads="1"/>
          </p:cNvSpPr>
          <p:nvPr/>
        </p:nvSpPr>
        <p:spPr bwMode="auto">
          <a:xfrm>
            <a:off x="5746750" y="40894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101" name="Rectangle 69"/>
          <p:cNvSpPr>
            <a:spLocks noChangeArrowheads="1"/>
          </p:cNvSpPr>
          <p:nvPr/>
        </p:nvSpPr>
        <p:spPr bwMode="auto">
          <a:xfrm>
            <a:off x="5719763" y="40782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44102" name="Rectangle 70"/>
          <p:cNvSpPr>
            <a:spLocks noChangeArrowheads="1"/>
          </p:cNvSpPr>
          <p:nvPr/>
        </p:nvSpPr>
        <p:spPr bwMode="auto">
          <a:xfrm>
            <a:off x="6145213" y="33178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103" name="Rectangle 71"/>
          <p:cNvSpPr>
            <a:spLocks noChangeArrowheads="1"/>
          </p:cNvSpPr>
          <p:nvPr/>
        </p:nvSpPr>
        <p:spPr bwMode="auto">
          <a:xfrm>
            <a:off x="6118225" y="33067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(3)</a:t>
            </a:r>
          </a:p>
        </p:txBody>
      </p:sp>
      <p:sp>
        <p:nvSpPr>
          <p:cNvPr id="44104" name="Rectangle 72"/>
          <p:cNvSpPr>
            <a:spLocks noChangeArrowheads="1"/>
          </p:cNvSpPr>
          <p:nvPr/>
        </p:nvSpPr>
        <p:spPr bwMode="auto">
          <a:xfrm>
            <a:off x="6515100" y="4087813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105" name="Rectangle 73"/>
          <p:cNvSpPr>
            <a:spLocks noChangeArrowheads="1"/>
          </p:cNvSpPr>
          <p:nvPr/>
        </p:nvSpPr>
        <p:spPr bwMode="auto">
          <a:xfrm>
            <a:off x="6488113" y="40767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44106" name="Rectangle 74"/>
          <p:cNvSpPr>
            <a:spLocks noChangeArrowheads="1"/>
          </p:cNvSpPr>
          <p:nvPr/>
        </p:nvSpPr>
        <p:spPr bwMode="auto">
          <a:xfrm>
            <a:off x="6138863" y="48387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107" name="Rectangle 75"/>
          <p:cNvSpPr>
            <a:spLocks noChangeArrowheads="1"/>
          </p:cNvSpPr>
          <p:nvPr/>
        </p:nvSpPr>
        <p:spPr bwMode="auto">
          <a:xfrm>
            <a:off x="6111875" y="48275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(0)</a:t>
            </a:r>
          </a:p>
        </p:txBody>
      </p:sp>
      <p:sp>
        <p:nvSpPr>
          <p:cNvPr id="44108" name="Line 76"/>
          <p:cNvSpPr>
            <a:spLocks noChangeShapeType="1"/>
          </p:cNvSpPr>
          <p:nvPr/>
        </p:nvSpPr>
        <p:spPr bwMode="auto">
          <a:xfrm>
            <a:off x="6100763" y="4408488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109" name="Line 77"/>
          <p:cNvSpPr>
            <a:spLocks noChangeShapeType="1"/>
          </p:cNvSpPr>
          <p:nvPr/>
        </p:nvSpPr>
        <p:spPr bwMode="auto">
          <a:xfrm flipH="1">
            <a:off x="5716588" y="4619625"/>
            <a:ext cx="7985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110" name="Line 78"/>
          <p:cNvSpPr>
            <a:spLocks noChangeShapeType="1"/>
          </p:cNvSpPr>
          <p:nvPr/>
        </p:nvSpPr>
        <p:spPr bwMode="auto">
          <a:xfrm>
            <a:off x="5715000" y="4618038"/>
            <a:ext cx="1588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111" name="Line 79"/>
          <p:cNvSpPr>
            <a:spLocks noChangeShapeType="1"/>
          </p:cNvSpPr>
          <p:nvPr/>
        </p:nvSpPr>
        <p:spPr bwMode="auto">
          <a:xfrm>
            <a:off x="6515100" y="4619625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112" name="Line 80"/>
          <p:cNvSpPr>
            <a:spLocks noChangeShapeType="1"/>
          </p:cNvSpPr>
          <p:nvPr/>
        </p:nvSpPr>
        <p:spPr bwMode="auto">
          <a:xfrm>
            <a:off x="6481763" y="3636963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113" name="Line 81"/>
          <p:cNvSpPr>
            <a:spLocks noChangeShapeType="1"/>
          </p:cNvSpPr>
          <p:nvPr/>
        </p:nvSpPr>
        <p:spPr bwMode="auto">
          <a:xfrm flipH="1">
            <a:off x="6100763" y="3849688"/>
            <a:ext cx="7604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114" name="Line 82"/>
          <p:cNvSpPr>
            <a:spLocks noChangeShapeType="1"/>
          </p:cNvSpPr>
          <p:nvPr/>
        </p:nvSpPr>
        <p:spPr bwMode="auto">
          <a:xfrm>
            <a:off x="6103938" y="3846513"/>
            <a:ext cx="1587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115" name="Line 83"/>
          <p:cNvSpPr>
            <a:spLocks noChangeShapeType="1"/>
          </p:cNvSpPr>
          <p:nvPr/>
        </p:nvSpPr>
        <p:spPr bwMode="auto">
          <a:xfrm flipH="1">
            <a:off x="6861175" y="3854450"/>
            <a:ext cx="3175" cy="246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116" name="Line 84"/>
          <p:cNvSpPr>
            <a:spLocks noChangeShapeType="1"/>
          </p:cNvSpPr>
          <p:nvPr/>
        </p:nvSpPr>
        <p:spPr bwMode="auto">
          <a:xfrm>
            <a:off x="7316788" y="2876550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117" name="Line 85"/>
          <p:cNvSpPr>
            <a:spLocks noChangeShapeType="1"/>
          </p:cNvSpPr>
          <p:nvPr/>
        </p:nvSpPr>
        <p:spPr bwMode="auto">
          <a:xfrm flipH="1" flipV="1">
            <a:off x="6497638" y="3087688"/>
            <a:ext cx="1547812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118" name="Line 86"/>
          <p:cNvSpPr>
            <a:spLocks noChangeShapeType="1"/>
          </p:cNvSpPr>
          <p:nvPr/>
        </p:nvSpPr>
        <p:spPr bwMode="auto">
          <a:xfrm>
            <a:off x="6496050" y="308610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119" name="Line 87"/>
          <p:cNvSpPr>
            <a:spLocks noChangeShapeType="1"/>
          </p:cNvSpPr>
          <p:nvPr/>
        </p:nvSpPr>
        <p:spPr bwMode="auto">
          <a:xfrm flipH="1">
            <a:off x="8042275" y="3103563"/>
            <a:ext cx="3175" cy="246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120" name="Rectangle 88"/>
          <p:cNvSpPr>
            <a:spLocks noChangeArrowheads="1"/>
          </p:cNvSpPr>
          <p:nvPr/>
        </p:nvSpPr>
        <p:spPr bwMode="auto">
          <a:xfrm>
            <a:off x="7326313" y="4089400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121" name="Rectangle 89"/>
          <p:cNvSpPr>
            <a:spLocks noChangeArrowheads="1"/>
          </p:cNvSpPr>
          <p:nvPr/>
        </p:nvSpPr>
        <p:spPr bwMode="auto">
          <a:xfrm>
            <a:off x="7299325" y="40782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44122" name="Rectangle 90"/>
          <p:cNvSpPr>
            <a:spLocks noChangeArrowheads="1"/>
          </p:cNvSpPr>
          <p:nvPr/>
        </p:nvSpPr>
        <p:spPr bwMode="auto">
          <a:xfrm>
            <a:off x="7708900" y="333851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123" name="Rectangle 91"/>
          <p:cNvSpPr>
            <a:spLocks noChangeArrowheads="1"/>
          </p:cNvSpPr>
          <p:nvPr/>
        </p:nvSpPr>
        <p:spPr bwMode="auto">
          <a:xfrm>
            <a:off x="7681913" y="33274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44124" name="Rectangle 92"/>
          <p:cNvSpPr>
            <a:spLocks noChangeArrowheads="1"/>
          </p:cNvSpPr>
          <p:nvPr/>
        </p:nvSpPr>
        <p:spPr bwMode="auto">
          <a:xfrm>
            <a:off x="8101013" y="408781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125" name="Rectangle 93"/>
          <p:cNvSpPr>
            <a:spLocks noChangeArrowheads="1"/>
          </p:cNvSpPr>
          <p:nvPr/>
        </p:nvSpPr>
        <p:spPr bwMode="auto">
          <a:xfrm>
            <a:off x="8074025" y="40767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(0)</a:t>
            </a:r>
          </a:p>
        </p:txBody>
      </p:sp>
      <p:sp>
        <p:nvSpPr>
          <p:cNvPr id="44126" name="Line 94"/>
          <p:cNvSpPr>
            <a:spLocks noChangeShapeType="1"/>
          </p:cNvSpPr>
          <p:nvPr/>
        </p:nvSpPr>
        <p:spPr bwMode="auto">
          <a:xfrm>
            <a:off x="8062913" y="3657600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127" name="Line 95"/>
          <p:cNvSpPr>
            <a:spLocks noChangeShapeType="1"/>
          </p:cNvSpPr>
          <p:nvPr/>
        </p:nvSpPr>
        <p:spPr bwMode="auto">
          <a:xfrm flipH="1">
            <a:off x="7678738" y="3868738"/>
            <a:ext cx="7985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128" name="Line 96"/>
          <p:cNvSpPr>
            <a:spLocks noChangeShapeType="1"/>
          </p:cNvSpPr>
          <p:nvPr/>
        </p:nvSpPr>
        <p:spPr bwMode="auto">
          <a:xfrm>
            <a:off x="7677150" y="386715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129" name="Line 97"/>
          <p:cNvSpPr>
            <a:spLocks noChangeShapeType="1"/>
          </p:cNvSpPr>
          <p:nvPr/>
        </p:nvSpPr>
        <p:spPr bwMode="auto">
          <a:xfrm>
            <a:off x="8477250" y="3868738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130" name="Line 98"/>
          <p:cNvSpPr>
            <a:spLocks noChangeShapeType="1"/>
          </p:cNvSpPr>
          <p:nvPr/>
        </p:nvSpPr>
        <p:spPr bwMode="auto">
          <a:xfrm>
            <a:off x="5387975" y="208597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131" name="Line 99"/>
          <p:cNvSpPr>
            <a:spLocks noChangeShapeType="1"/>
          </p:cNvSpPr>
          <p:nvPr/>
        </p:nvSpPr>
        <p:spPr bwMode="auto">
          <a:xfrm flipH="1" flipV="1">
            <a:off x="3530600" y="2301875"/>
            <a:ext cx="37639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132" name="Line 100"/>
          <p:cNvSpPr>
            <a:spLocks noChangeShapeType="1"/>
          </p:cNvSpPr>
          <p:nvPr/>
        </p:nvSpPr>
        <p:spPr bwMode="auto">
          <a:xfrm>
            <a:off x="3529013" y="2295525"/>
            <a:ext cx="1587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133" name="Line 101"/>
          <p:cNvSpPr>
            <a:spLocks noChangeShapeType="1"/>
          </p:cNvSpPr>
          <p:nvPr/>
        </p:nvSpPr>
        <p:spPr bwMode="auto">
          <a:xfrm flipH="1">
            <a:off x="7294563" y="2303463"/>
            <a:ext cx="4762" cy="260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134" name="Rectangle 102"/>
          <p:cNvSpPr>
            <a:spLocks noChangeArrowheads="1"/>
          </p:cNvSpPr>
          <p:nvPr/>
        </p:nvSpPr>
        <p:spPr bwMode="auto">
          <a:xfrm>
            <a:off x="277813" y="5214938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44135" name="Rectangle 103"/>
          <p:cNvSpPr>
            <a:spLocks noChangeArrowheads="1"/>
          </p:cNvSpPr>
          <p:nvPr/>
        </p:nvSpPr>
        <p:spPr bwMode="auto">
          <a:xfrm>
            <a:off x="1393825" y="5222875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0</a:t>
            </a:r>
          </a:p>
        </p:txBody>
      </p:sp>
      <p:sp>
        <p:nvSpPr>
          <p:cNvPr id="44136" name="Rectangle 104"/>
          <p:cNvSpPr>
            <a:spLocks noChangeArrowheads="1"/>
          </p:cNvSpPr>
          <p:nvPr/>
        </p:nvSpPr>
        <p:spPr bwMode="auto">
          <a:xfrm>
            <a:off x="1747838" y="44735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44137" name="Rectangle 105"/>
          <p:cNvSpPr>
            <a:spLocks noChangeArrowheads="1"/>
          </p:cNvSpPr>
          <p:nvPr/>
        </p:nvSpPr>
        <p:spPr bwMode="auto">
          <a:xfrm>
            <a:off x="2198688" y="4481513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44138" name="Rectangle 106"/>
          <p:cNvSpPr>
            <a:spLocks noChangeArrowheads="1"/>
          </p:cNvSpPr>
          <p:nvPr/>
        </p:nvSpPr>
        <p:spPr bwMode="auto">
          <a:xfrm>
            <a:off x="3756025" y="4460875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44139" name="Rectangle 107"/>
          <p:cNvSpPr>
            <a:spLocks noChangeArrowheads="1"/>
          </p:cNvSpPr>
          <p:nvPr/>
        </p:nvSpPr>
        <p:spPr bwMode="auto">
          <a:xfrm>
            <a:off x="5360988" y="4459288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44140" name="Rectangle 108"/>
          <p:cNvSpPr>
            <a:spLocks noChangeArrowheads="1"/>
          </p:cNvSpPr>
          <p:nvPr/>
        </p:nvSpPr>
        <p:spPr bwMode="auto">
          <a:xfrm>
            <a:off x="5283200" y="369728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44141" name="Rectangle 109"/>
          <p:cNvSpPr>
            <a:spLocks noChangeArrowheads="1"/>
          </p:cNvSpPr>
          <p:nvPr/>
        </p:nvSpPr>
        <p:spPr bwMode="auto">
          <a:xfrm>
            <a:off x="6897688" y="3676650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44142" name="Rectangle 110"/>
          <p:cNvSpPr>
            <a:spLocks noChangeArrowheads="1"/>
          </p:cNvSpPr>
          <p:nvPr/>
        </p:nvSpPr>
        <p:spPr bwMode="auto">
          <a:xfrm>
            <a:off x="7339013" y="3684588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44143" name="Rectangle 111"/>
          <p:cNvSpPr>
            <a:spLocks noChangeArrowheads="1"/>
          </p:cNvSpPr>
          <p:nvPr/>
        </p:nvSpPr>
        <p:spPr bwMode="auto">
          <a:xfrm>
            <a:off x="3375025" y="4460875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0</a:t>
            </a:r>
          </a:p>
        </p:txBody>
      </p:sp>
      <p:sp>
        <p:nvSpPr>
          <p:cNvPr id="44144" name="Rectangle 112"/>
          <p:cNvSpPr>
            <a:spLocks noChangeArrowheads="1"/>
          </p:cNvSpPr>
          <p:nvPr/>
        </p:nvSpPr>
        <p:spPr bwMode="auto">
          <a:xfrm>
            <a:off x="4941888" y="4459288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0</a:t>
            </a:r>
          </a:p>
        </p:txBody>
      </p:sp>
      <p:sp>
        <p:nvSpPr>
          <p:cNvPr id="44145" name="Rectangle 113"/>
          <p:cNvSpPr>
            <a:spLocks noChangeArrowheads="1"/>
          </p:cNvSpPr>
          <p:nvPr/>
        </p:nvSpPr>
        <p:spPr bwMode="auto">
          <a:xfrm>
            <a:off x="6516688" y="44481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0</a:t>
            </a:r>
          </a:p>
        </p:txBody>
      </p:sp>
      <p:sp>
        <p:nvSpPr>
          <p:cNvPr id="44146" name="Rectangle 114"/>
          <p:cNvSpPr>
            <a:spLocks noChangeArrowheads="1"/>
          </p:cNvSpPr>
          <p:nvPr/>
        </p:nvSpPr>
        <p:spPr bwMode="auto">
          <a:xfrm>
            <a:off x="8497888" y="36861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0</a:t>
            </a:r>
          </a:p>
        </p:txBody>
      </p:sp>
      <p:sp>
        <p:nvSpPr>
          <p:cNvPr id="44147" name="Rectangle 115"/>
          <p:cNvSpPr>
            <a:spLocks noChangeArrowheads="1"/>
          </p:cNvSpPr>
          <p:nvPr/>
        </p:nvSpPr>
        <p:spPr bwMode="auto">
          <a:xfrm>
            <a:off x="622300" y="445293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44148" name="Rectangle 116"/>
          <p:cNvSpPr>
            <a:spLocks noChangeArrowheads="1"/>
          </p:cNvSpPr>
          <p:nvPr/>
        </p:nvSpPr>
        <p:spPr bwMode="auto">
          <a:xfrm>
            <a:off x="2921000" y="370998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44149" name="Rectangle 117"/>
          <p:cNvSpPr>
            <a:spLocks noChangeArrowheads="1"/>
          </p:cNvSpPr>
          <p:nvPr/>
        </p:nvSpPr>
        <p:spPr bwMode="auto">
          <a:xfrm>
            <a:off x="4160838" y="36988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44150" name="Rectangle 118"/>
          <p:cNvSpPr>
            <a:spLocks noChangeArrowheads="1"/>
          </p:cNvSpPr>
          <p:nvPr/>
        </p:nvSpPr>
        <p:spPr bwMode="auto">
          <a:xfrm>
            <a:off x="5746750" y="3706813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44151" name="Rectangle 119"/>
          <p:cNvSpPr>
            <a:spLocks noChangeArrowheads="1"/>
          </p:cNvSpPr>
          <p:nvPr/>
        </p:nvSpPr>
        <p:spPr bwMode="auto">
          <a:xfrm>
            <a:off x="8091488" y="2946400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44152" name="Rectangle 120"/>
          <p:cNvSpPr>
            <a:spLocks noChangeArrowheads="1"/>
          </p:cNvSpPr>
          <p:nvPr/>
        </p:nvSpPr>
        <p:spPr bwMode="auto">
          <a:xfrm>
            <a:off x="1023938" y="3700463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2</a:t>
            </a:r>
          </a:p>
        </p:txBody>
      </p:sp>
      <p:sp>
        <p:nvSpPr>
          <p:cNvPr id="44153" name="Rectangle 121"/>
          <p:cNvSpPr>
            <a:spLocks noChangeArrowheads="1"/>
          </p:cNvSpPr>
          <p:nvPr/>
        </p:nvSpPr>
        <p:spPr bwMode="auto">
          <a:xfrm>
            <a:off x="1811338" y="2909888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3</a:t>
            </a:r>
          </a:p>
        </p:txBody>
      </p:sp>
      <p:sp>
        <p:nvSpPr>
          <p:cNvPr id="44154" name="Rectangle 122"/>
          <p:cNvSpPr>
            <a:spLocks noChangeArrowheads="1"/>
          </p:cNvSpPr>
          <p:nvPr/>
        </p:nvSpPr>
        <p:spPr bwMode="auto">
          <a:xfrm>
            <a:off x="4899025" y="292893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2</a:t>
            </a:r>
          </a:p>
        </p:txBody>
      </p:sp>
      <p:sp>
        <p:nvSpPr>
          <p:cNvPr id="44155" name="Rectangle 123"/>
          <p:cNvSpPr>
            <a:spLocks noChangeArrowheads="1"/>
          </p:cNvSpPr>
          <p:nvPr/>
        </p:nvSpPr>
        <p:spPr bwMode="auto">
          <a:xfrm>
            <a:off x="3167063" y="2138363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5</a:t>
            </a:r>
          </a:p>
        </p:txBody>
      </p:sp>
      <p:sp>
        <p:nvSpPr>
          <p:cNvPr id="44156" name="Rectangle 124"/>
          <p:cNvSpPr>
            <a:spLocks noChangeArrowheads="1"/>
          </p:cNvSpPr>
          <p:nvPr/>
        </p:nvSpPr>
        <p:spPr bwMode="auto">
          <a:xfrm>
            <a:off x="6138863" y="2938463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2</a:t>
            </a:r>
          </a:p>
        </p:txBody>
      </p:sp>
      <p:sp>
        <p:nvSpPr>
          <p:cNvPr id="44157" name="Rectangle 125"/>
          <p:cNvSpPr>
            <a:spLocks noChangeArrowheads="1"/>
          </p:cNvSpPr>
          <p:nvPr/>
        </p:nvSpPr>
        <p:spPr bwMode="auto">
          <a:xfrm>
            <a:off x="7323138" y="21494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3</a:t>
            </a:r>
          </a:p>
        </p:txBody>
      </p:sp>
      <p:sp>
        <p:nvSpPr>
          <p:cNvPr id="44158" name="Rectangle 126"/>
          <p:cNvSpPr>
            <a:spLocks noChangeArrowheads="1"/>
          </p:cNvSpPr>
          <p:nvPr/>
        </p:nvSpPr>
        <p:spPr bwMode="auto">
          <a:xfrm>
            <a:off x="5243513" y="1298575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8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Fibonacci Calculation (Linear Version)</a:t>
            </a: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3924300" y="15906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3897313" y="15795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(6)</a:t>
            </a:r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 dirty="0">
                <a:cs typeface="+mn-cs"/>
              </a:rPr>
              <a:t> </a:t>
            </a:r>
          </a:p>
        </p:txBody>
      </p:sp>
    </p:spTree>
  </p:cSld>
  <p:clrMapOvr>
    <a:masterClrMapping/>
  </p:clrMapOvr>
  <p:transition advTm="2000">
    <p:wipe dir="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3962400" y="23876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3935413" y="23764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(5)</a:t>
            </a: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3924300" y="15906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3897313" y="15795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(6)</a:t>
            </a:r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>
                <a:cs typeface="+mn-cs"/>
              </a:rPr>
              <a:t> </a:t>
            </a:r>
          </a:p>
        </p:txBody>
      </p:sp>
      <p:sp>
        <p:nvSpPr>
          <p:cNvPr id="48136" name="Line 8"/>
          <p:cNvSpPr>
            <a:spLocks noChangeShapeType="1"/>
          </p:cNvSpPr>
          <p:nvPr/>
        </p:nvSpPr>
        <p:spPr bwMode="auto">
          <a:xfrm>
            <a:off x="4308475" y="1920875"/>
            <a:ext cx="0" cy="4905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Fibonacci Calculation (Linear Version)</a:t>
            </a:r>
          </a:p>
        </p:txBody>
      </p:sp>
    </p:spTree>
  </p:cSld>
  <p:clrMapOvr>
    <a:masterClrMapping/>
  </p:clrMapOvr>
  <p:transition advTm="2000">
    <p:wipe dir="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Fibonacci Calculation (Linear Version)</a:t>
            </a:r>
            <a:endParaRPr lang="en-US" dirty="0">
              <a:cs typeface="+mj-cs"/>
            </a:endParaRP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3962400" y="23876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3935413" y="23764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(5)</a:t>
            </a: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3967163" y="3208338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3940175" y="319722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(4)</a:t>
            </a:r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auto">
          <a:xfrm>
            <a:off x="3924300" y="15906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auto">
          <a:xfrm>
            <a:off x="3897313" y="15795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(6)</a:t>
            </a:r>
          </a:p>
        </p:txBody>
      </p:sp>
      <p:sp>
        <p:nvSpPr>
          <p:cNvPr id="49161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>
                <a:cs typeface="+mn-cs"/>
              </a:rPr>
              <a:t> </a:t>
            </a:r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>
            <a:off x="4330700" y="2724150"/>
            <a:ext cx="0" cy="4905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>
            <a:off x="4308475" y="1920875"/>
            <a:ext cx="0" cy="4905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ransition advTm="2000">
    <p:wipe dir="d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Fibonacci Calculation (Linear Version)</a:t>
            </a:r>
            <a:endParaRPr lang="en-US" dirty="0">
              <a:cs typeface="+mj-cs"/>
            </a:endParaRP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3962400" y="23876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3935413" y="23764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(5)</a:t>
            </a:r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3967163" y="3208338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3940175" y="319722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(4)</a:t>
            </a:r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3924300" y="15906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3897313" y="15795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(6)</a:t>
            </a:r>
          </a:p>
        </p:txBody>
      </p:sp>
      <p:sp>
        <p:nvSpPr>
          <p:cNvPr id="50185" name="Rectangle 9"/>
          <p:cNvSpPr>
            <a:spLocks noChangeArrowheads="1"/>
          </p:cNvSpPr>
          <p:nvPr/>
        </p:nvSpPr>
        <p:spPr bwMode="auto">
          <a:xfrm>
            <a:off x="3997325" y="4027488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0186" name="Rectangle 10"/>
          <p:cNvSpPr>
            <a:spLocks noChangeArrowheads="1"/>
          </p:cNvSpPr>
          <p:nvPr/>
        </p:nvSpPr>
        <p:spPr bwMode="auto">
          <a:xfrm>
            <a:off x="3970338" y="401637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(3)</a:t>
            </a:r>
          </a:p>
        </p:txBody>
      </p:sp>
      <p:sp>
        <p:nvSpPr>
          <p:cNvPr id="50187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>
                <a:cs typeface="+mn-cs"/>
              </a:rPr>
              <a:t> </a:t>
            </a:r>
          </a:p>
        </p:txBody>
      </p:sp>
      <p:sp>
        <p:nvSpPr>
          <p:cNvPr id="50188" name="Line 12"/>
          <p:cNvSpPr>
            <a:spLocks noChangeShapeType="1"/>
          </p:cNvSpPr>
          <p:nvPr/>
        </p:nvSpPr>
        <p:spPr bwMode="auto">
          <a:xfrm>
            <a:off x="4335463" y="3527425"/>
            <a:ext cx="0" cy="4905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0189" name="Line 13"/>
          <p:cNvSpPr>
            <a:spLocks noChangeShapeType="1"/>
          </p:cNvSpPr>
          <p:nvPr/>
        </p:nvSpPr>
        <p:spPr bwMode="auto">
          <a:xfrm>
            <a:off x="4330700" y="2724150"/>
            <a:ext cx="0" cy="4905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0190" name="Line 14"/>
          <p:cNvSpPr>
            <a:spLocks noChangeShapeType="1"/>
          </p:cNvSpPr>
          <p:nvPr/>
        </p:nvSpPr>
        <p:spPr bwMode="auto">
          <a:xfrm>
            <a:off x="4308475" y="1920875"/>
            <a:ext cx="0" cy="4905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ransition advTm="2000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Fibonacci Calculation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190875" y="253206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163888" y="252095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(5)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5032375" y="17430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5005388" y="17319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(6)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>
                <a:cs typeface="+mn-cs"/>
              </a:rPr>
              <a:t> 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5387975" y="208597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H="1" flipV="1">
            <a:off x="3530600" y="2301875"/>
            <a:ext cx="18589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3529013" y="2295525"/>
            <a:ext cx="1587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" name="Rectangle 64"/>
          <p:cNvSpPr>
            <a:spLocks noChangeArrowheads="1"/>
          </p:cNvSpPr>
          <p:nvPr/>
        </p:nvSpPr>
        <p:spPr bwMode="auto">
          <a:xfrm>
            <a:off x="6945313" y="25400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" name="Rectangle 65"/>
          <p:cNvSpPr>
            <a:spLocks noChangeArrowheads="1"/>
          </p:cNvSpPr>
          <p:nvPr/>
        </p:nvSpPr>
        <p:spPr bwMode="auto">
          <a:xfrm>
            <a:off x="6918325" y="2528888"/>
            <a:ext cx="765175" cy="363537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(4)</a:t>
            </a:r>
          </a:p>
        </p:txBody>
      </p:sp>
      <p:sp>
        <p:nvSpPr>
          <p:cNvPr id="13" name="Line 66"/>
          <p:cNvSpPr>
            <a:spLocks noChangeShapeType="1"/>
          </p:cNvSpPr>
          <p:nvPr/>
        </p:nvSpPr>
        <p:spPr bwMode="auto">
          <a:xfrm>
            <a:off x="5387975" y="208597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" name="Line 67"/>
          <p:cNvSpPr>
            <a:spLocks noChangeShapeType="1"/>
          </p:cNvSpPr>
          <p:nvPr/>
        </p:nvSpPr>
        <p:spPr bwMode="auto">
          <a:xfrm flipH="1" flipV="1">
            <a:off x="3530600" y="2301875"/>
            <a:ext cx="37639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5" name="Line 69"/>
          <p:cNvSpPr>
            <a:spLocks noChangeShapeType="1"/>
          </p:cNvSpPr>
          <p:nvPr/>
        </p:nvSpPr>
        <p:spPr bwMode="auto">
          <a:xfrm flipH="1">
            <a:off x="7294563" y="2303463"/>
            <a:ext cx="4762" cy="260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ransition advTm="2000">
    <p:wipe dir="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Fibonacci Calculation (Linear Version)</a:t>
            </a:r>
            <a:endParaRPr lang="en-US" dirty="0">
              <a:cs typeface="+mj-cs"/>
            </a:endParaRP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962400" y="23876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3935413" y="23764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(5)</a:t>
            </a: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3967163" y="3208338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3940175" y="319722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(4)</a:t>
            </a:r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3924300" y="15906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3897313" y="15795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(6)</a:t>
            </a:r>
          </a:p>
        </p:txBody>
      </p:sp>
      <p:sp>
        <p:nvSpPr>
          <p:cNvPr id="51209" name="Rectangle 9"/>
          <p:cNvSpPr>
            <a:spLocks noChangeArrowheads="1"/>
          </p:cNvSpPr>
          <p:nvPr/>
        </p:nvSpPr>
        <p:spPr bwMode="auto">
          <a:xfrm>
            <a:off x="4013200" y="48164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1210" name="Rectangle 10"/>
          <p:cNvSpPr>
            <a:spLocks noChangeArrowheads="1"/>
          </p:cNvSpPr>
          <p:nvPr/>
        </p:nvSpPr>
        <p:spPr bwMode="auto">
          <a:xfrm>
            <a:off x="3986213" y="48053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51211" name="Rectangle 11"/>
          <p:cNvSpPr>
            <a:spLocks noChangeArrowheads="1"/>
          </p:cNvSpPr>
          <p:nvPr/>
        </p:nvSpPr>
        <p:spPr bwMode="auto">
          <a:xfrm>
            <a:off x="3997325" y="4027488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1212" name="Rectangle 12"/>
          <p:cNvSpPr>
            <a:spLocks noChangeArrowheads="1"/>
          </p:cNvSpPr>
          <p:nvPr/>
        </p:nvSpPr>
        <p:spPr bwMode="auto">
          <a:xfrm>
            <a:off x="3970338" y="401637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(3)</a:t>
            </a:r>
          </a:p>
        </p:txBody>
      </p:sp>
      <p:sp>
        <p:nvSpPr>
          <p:cNvPr id="51213" name="Rectangle 1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>
                <a:cs typeface="+mn-cs"/>
              </a:rPr>
              <a:t> </a:t>
            </a:r>
          </a:p>
        </p:txBody>
      </p:sp>
      <p:sp>
        <p:nvSpPr>
          <p:cNvPr id="51214" name="Line 14"/>
          <p:cNvSpPr>
            <a:spLocks noChangeShapeType="1"/>
          </p:cNvSpPr>
          <p:nvPr/>
        </p:nvSpPr>
        <p:spPr bwMode="auto">
          <a:xfrm>
            <a:off x="4356100" y="4335463"/>
            <a:ext cx="0" cy="4905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1215" name="Line 15"/>
          <p:cNvSpPr>
            <a:spLocks noChangeShapeType="1"/>
          </p:cNvSpPr>
          <p:nvPr/>
        </p:nvSpPr>
        <p:spPr bwMode="auto">
          <a:xfrm>
            <a:off x="4335463" y="3527425"/>
            <a:ext cx="0" cy="4905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1216" name="Line 16"/>
          <p:cNvSpPr>
            <a:spLocks noChangeShapeType="1"/>
          </p:cNvSpPr>
          <p:nvPr/>
        </p:nvSpPr>
        <p:spPr bwMode="auto">
          <a:xfrm>
            <a:off x="4330700" y="2724150"/>
            <a:ext cx="0" cy="4905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1217" name="Line 17"/>
          <p:cNvSpPr>
            <a:spLocks noChangeShapeType="1"/>
          </p:cNvSpPr>
          <p:nvPr/>
        </p:nvSpPr>
        <p:spPr bwMode="auto">
          <a:xfrm>
            <a:off x="4308475" y="1920875"/>
            <a:ext cx="0" cy="4905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ransition advTm="2000">
    <p:wipe dir="d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Fibonacci Calculation (Linear Version)</a:t>
            </a:r>
            <a:endParaRPr lang="en-US" dirty="0">
              <a:cs typeface="+mj-cs"/>
            </a:endParaRP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3962400" y="23876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3935413" y="23764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(5)</a:t>
            </a: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3967163" y="3208338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3940175" y="319722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(4)</a:t>
            </a:r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3924300" y="15906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2232" name="Rectangle 8"/>
          <p:cNvSpPr>
            <a:spLocks noChangeArrowheads="1"/>
          </p:cNvSpPr>
          <p:nvPr/>
        </p:nvSpPr>
        <p:spPr bwMode="auto">
          <a:xfrm>
            <a:off x="3897313" y="15795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(6)</a:t>
            </a:r>
          </a:p>
        </p:txBody>
      </p:sp>
      <p:sp>
        <p:nvSpPr>
          <p:cNvPr id="52233" name="Rectangle 9"/>
          <p:cNvSpPr>
            <a:spLocks noChangeArrowheads="1"/>
          </p:cNvSpPr>
          <p:nvPr/>
        </p:nvSpPr>
        <p:spPr bwMode="auto">
          <a:xfrm>
            <a:off x="4014788" y="5614988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2234" name="Rectangle 10"/>
          <p:cNvSpPr>
            <a:spLocks noChangeArrowheads="1"/>
          </p:cNvSpPr>
          <p:nvPr/>
        </p:nvSpPr>
        <p:spPr bwMode="auto">
          <a:xfrm>
            <a:off x="3987800" y="560387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52235" name="Rectangle 11"/>
          <p:cNvSpPr>
            <a:spLocks noChangeArrowheads="1"/>
          </p:cNvSpPr>
          <p:nvPr/>
        </p:nvSpPr>
        <p:spPr bwMode="auto">
          <a:xfrm>
            <a:off x="4013200" y="48164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2236" name="Rectangle 12"/>
          <p:cNvSpPr>
            <a:spLocks noChangeArrowheads="1"/>
          </p:cNvSpPr>
          <p:nvPr/>
        </p:nvSpPr>
        <p:spPr bwMode="auto">
          <a:xfrm>
            <a:off x="3986213" y="48053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52237" name="Rectangle 13"/>
          <p:cNvSpPr>
            <a:spLocks noChangeArrowheads="1"/>
          </p:cNvSpPr>
          <p:nvPr/>
        </p:nvSpPr>
        <p:spPr bwMode="auto">
          <a:xfrm>
            <a:off x="3997325" y="4027488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2238" name="Rectangle 14"/>
          <p:cNvSpPr>
            <a:spLocks noChangeArrowheads="1"/>
          </p:cNvSpPr>
          <p:nvPr/>
        </p:nvSpPr>
        <p:spPr bwMode="auto">
          <a:xfrm>
            <a:off x="3970338" y="401637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(3)</a:t>
            </a:r>
          </a:p>
        </p:txBody>
      </p:sp>
      <p:sp>
        <p:nvSpPr>
          <p:cNvPr id="52239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>
                <a:cs typeface="+mn-cs"/>
              </a:rPr>
              <a:t> </a:t>
            </a:r>
          </a:p>
        </p:txBody>
      </p:sp>
      <p:sp>
        <p:nvSpPr>
          <p:cNvPr id="52240" name="Line 16"/>
          <p:cNvSpPr>
            <a:spLocks noChangeShapeType="1"/>
          </p:cNvSpPr>
          <p:nvPr/>
        </p:nvSpPr>
        <p:spPr bwMode="auto">
          <a:xfrm>
            <a:off x="4367213" y="5135563"/>
            <a:ext cx="0" cy="4905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2241" name="Rectangle 17"/>
          <p:cNvSpPr>
            <a:spLocks noChangeArrowheads="1"/>
          </p:cNvSpPr>
          <p:nvPr/>
        </p:nvSpPr>
        <p:spPr bwMode="auto">
          <a:xfrm>
            <a:off x="3749675" y="5210175"/>
            <a:ext cx="603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1, 0</a:t>
            </a:r>
          </a:p>
        </p:txBody>
      </p:sp>
      <p:sp>
        <p:nvSpPr>
          <p:cNvPr id="52242" name="Line 18"/>
          <p:cNvSpPr>
            <a:spLocks noChangeShapeType="1"/>
          </p:cNvSpPr>
          <p:nvPr/>
        </p:nvSpPr>
        <p:spPr bwMode="auto">
          <a:xfrm>
            <a:off x="4356100" y="4335463"/>
            <a:ext cx="0" cy="4905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2243" name="Line 19"/>
          <p:cNvSpPr>
            <a:spLocks noChangeShapeType="1"/>
          </p:cNvSpPr>
          <p:nvPr/>
        </p:nvSpPr>
        <p:spPr bwMode="auto">
          <a:xfrm>
            <a:off x="4335463" y="3527425"/>
            <a:ext cx="0" cy="4905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2244" name="Line 20"/>
          <p:cNvSpPr>
            <a:spLocks noChangeShapeType="1"/>
          </p:cNvSpPr>
          <p:nvPr/>
        </p:nvSpPr>
        <p:spPr bwMode="auto">
          <a:xfrm>
            <a:off x="4330700" y="2724150"/>
            <a:ext cx="0" cy="4905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2245" name="Line 21"/>
          <p:cNvSpPr>
            <a:spLocks noChangeShapeType="1"/>
          </p:cNvSpPr>
          <p:nvPr/>
        </p:nvSpPr>
        <p:spPr bwMode="auto">
          <a:xfrm>
            <a:off x="4308475" y="1920875"/>
            <a:ext cx="0" cy="4905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ransition advTm="2000">
    <p:wipe dir="d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Fibonacci Calculation (Linear Version)</a:t>
            </a:r>
            <a:endParaRPr lang="en-US" dirty="0">
              <a:cs typeface="+mj-cs"/>
            </a:endParaRPr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3962400" y="23876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3935413" y="23764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(5)</a:t>
            </a:r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3967163" y="3208338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3940175" y="319722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(4)</a:t>
            </a:r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3924300" y="15906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3256" name="Rectangle 8"/>
          <p:cNvSpPr>
            <a:spLocks noChangeArrowheads="1"/>
          </p:cNvSpPr>
          <p:nvPr/>
        </p:nvSpPr>
        <p:spPr bwMode="auto">
          <a:xfrm>
            <a:off x="3897313" y="15795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(6)</a:t>
            </a:r>
          </a:p>
        </p:txBody>
      </p:sp>
      <p:sp>
        <p:nvSpPr>
          <p:cNvPr id="53257" name="Rectangle 9"/>
          <p:cNvSpPr>
            <a:spLocks noChangeArrowheads="1"/>
          </p:cNvSpPr>
          <p:nvPr/>
        </p:nvSpPr>
        <p:spPr bwMode="auto">
          <a:xfrm>
            <a:off x="4014788" y="5614988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3258" name="Rectangle 10"/>
          <p:cNvSpPr>
            <a:spLocks noChangeArrowheads="1"/>
          </p:cNvSpPr>
          <p:nvPr/>
        </p:nvSpPr>
        <p:spPr bwMode="auto">
          <a:xfrm>
            <a:off x="3987800" y="560387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53259" name="Rectangle 11"/>
          <p:cNvSpPr>
            <a:spLocks noChangeArrowheads="1"/>
          </p:cNvSpPr>
          <p:nvPr/>
        </p:nvSpPr>
        <p:spPr bwMode="auto">
          <a:xfrm>
            <a:off x="4013200" y="48164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3260" name="Rectangle 12"/>
          <p:cNvSpPr>
            <a:spLocks noChangeArrowheads="1"/>
          </p:cNvSpPr>
          <p:nvPr/>
        </p:nvSpPr>
        <p:spPr bwMode="auto">
          <a:xfrm>
            <a:off x="3986213" y="48053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53261" name="Rectangle 13"/>
          <p:cNvSpPr>
            <a:spLocks noChangeArrowheads="1"/>
          </p:cNvSpPr>
          <p:nvPr/>
        </p:nvSpPr>
        <p:spPr bwMode="auto">
          <a:xfrm>
            <a:off x="3997325" y="4027488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3262" name="Rectangle 14"/>
          <p:cNvSpPr>
            <a:spLocks noChangeArrowheads="1"/>
          </p:cNvSpPr>
          <p:nvPr/>
        </p:nvSpPr>
        <p:spPr bwMode="auto">
          <a:xfrm>
            <a:off x="3970338" y="401637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(3)</a:t>
            </a:r>
          </a:p>
        </p:txBody>
      </p:sp>
      <p:sp>
        <p:nvSpPr>
          <p:cNvPr id="53263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>
                <a:cs typeface="+mn-cs"/>
              </a:rPr>
              <a:t> </a:t>
            </a:r>
          </a:p>
        </p:txBody>
      </p:sp>
      <p:sp>
        <p:nvSpPr>
          <p:cNvPr id="53264" name="Line 16"/>
          <p:cNvSpPr>
            <a:spLocks noChangeShapeType="1"/>
          </p:cNvSpPr>
          <p:nvPr/>
        </p:nvSpPr>
        <p:spPr bwMode="auto">
          <a:xfrm>
            <a:off x="4367213" y="5135563"/>
            <a:ext cx="0" cy="4905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3265" name="Rectangle 17"/>
          <p:cNvSpPr>
            <a:spLocks noChangeArrowheads="1"/>
          </p:cNvSpPr>
          <p:nvPr/>
        </p:nvSpPr>
        <p:spPr bwMode="auto">
          <a:xfrm>
            <a:off x="3749675" y="5210175"/>
            <a:ext cx="603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1, 0</a:t>
            </a:r>
          </a:p>
        </p:txBody>
      </p:sp>
      <p:sp>
        <p:nvSpPr>
          <p:cNvPr id="53266" name="Line 18"/>
          <p:cNvSpPr>
            <a:spLocks noChangeShapeType="1"/>
          </p:cNvSpPr>
          <p:nvPr/>
        </p:nvSpPr>
        <p:spPr bwMode="auto">
          <a:xfrm>
            <a:off x="4356100" y="4335463"/>
            <a:ext cx="0" cy="4905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3267" name="Line 19"/>
          <p:cNvSpPr>
            <a:spLocks noChangeShapeType="1"/>
          </p:cNvSpPr>
          <p:nvPr/>
        </p:nvSpPr>
        <p:spPr bwMode="auto">
          <a:xfrm>
            <a:off x="4335463" y="3527425"/>
            <a:ext cx="0" cy="4905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3268" name="Line 20"/>
          <p:cNvSpPr>
            <a:spLocks noChangeShapeType="1"/>
          </p:cNvSpPr>
          <p:nvPr/>
        </p:nvSpPr>
        <p:spPr bwMode="auto">
          <a:xfrm>
            <a:off x="4330700" y="2724150"/>
            <a:ext cx="0" cy="4905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3269" name="Line 21"/>
          <p:cNvSpPr>
            <a:spLocks noChangeShapeType="1"/>
          </p:cNvSpPr>
          <p:nvPr/>
        </p:nvSpPr>
        <p:spPr bwMode="auto">
          <a:xfrm>
            <a:off x="4308475" y="1920875"/>
            <a:ext cx="0" cy="4905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3270" name="Rectangle 22"/>
          <p:cNvSpPr>
            <a:spLocks noChangeArrowheads="1"/>
          </p:cNvSpPr>
          <p:nvPr/>
        </p:nvSpPr>
        <p:spPr bwMode="auto">
          <a:xfrm>
            <a:off x="3740150" y="4432300"/>
            <a:ext cx="603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1, 1</a:t>
            </a:r>
          </a:p>
        </p:txBody>
      </p:sp>
    </p:spTree>
  </p:cSld>
  <p:clrMapOvr>
    <a:masterClrMapping/>
  </p:clrMapOvr>
  <p:transition advTm="2000">
    <p:wipe dir="d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Fibonacci Calculation (Linear Version)</a:t>
            </a:r>
            <a:endParaRPr lang="en-US" dirty="0">
              <a:cs typeface="+mj-cs"/>
            </a:endParaRP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3962400" y="23876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3935413" y="23764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(5)</a:t>
            </a:r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3967163" y="3208338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3940175" y="319722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(4)</a:t>
            </a:r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3924300" y="15906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3897313" y="15795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(6)</a:t>
            </a:r>
          </a:p>
        </p:txBody>
      </p:sp>
      <p:sp>
        <p:nvSpPr>
          <p:cNvPr id="54281" name="Rectangle 9"/>
          <p:cNvSpPr>
            <a:spLocks noChangeArrowheads="1"/>
          </p:cNvSpPr>
          <p:nvPr/>
        </p:nvSpPr>
        <p:spPr bwMode="auto">
          <a:xfrm>
            <a:off x="4014788" y="5614988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3987800" y="560387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54283" name="Rectangle 11"/>
          <p:cNvSpPr>
            <a:spLocks noChangeArrowheads="1"/>
          </p:cNvSpPr>
          <p:nvPr/>
        </p:nvSpPr>
        <p:spPr bwMode="auto">
          <a:xfrm>
            <a:off x="4013200" y="48164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4284" name="Rectangle 12"/>
          <p:cNvSpPr>
            <a:spLocks noChangeArrowheads="1"/>
          </p:cNvSpPr>
          <p:nvPr/>
        </p:nvSpPr>
        <p:spPr bwMode="auto">
          <a:xfrm>
            <a:off x="3986213" y="48053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54285" name="Rectangle 13"/>
          <p:cNvSpPr>
            <a:spLocks noChangeArrowheads="1"/>
          </p:cNvSpPr>
          <p:nvPr/>
        </p:nvSpPr>
        <p:spPr bwMode="auto">
          <a:xfrm>
            <a:off x="3997325" y="4027488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4286" name="Rectangle 14"/>
          <p:cNvSpPr>
            <a:spLocks noChangeArrowheads="1"/>
          </p:cNvSpPr>
          <p:nvPr/>
        </p:nvSpPr>
        <p:spPr bwMode="auto">
          <a:xfrm>
            <a:off x="3970338" y="401637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(3)</a:t>
            </a:r>
          </a:p>
        </p:txBody>
      </p:sp>
      <p:sp>
        <p:nvSpPr>
          <p:cNvPr id="54287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>
                <a:cs typeface="+mn-cs"/>
              </a:rPr>
              <a:t> </a:t>
            </a:r>
          </a:p>
        </p:txBody>
      </p:sp>
      <p:sp>
        <p:nvSpPr>
          <p:cNvPr id="54288" name="Line 16"/>
          <p:cNvSpPr>
            <a:spLocks noChangeShapeType="1"/>
          </p:cNvSpPr>
          <p:nvPr/>
        </p:nvSpPr>
        <p:spPr bwMode="auto">
          <a:xfrm>
            <a:off x="4367213" y="5135563"/>
            <a:ext cx="0" cy="4905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4289" name="Rectangle 17"/>
          <p:cNvSpPr>
            <a:spLocks noChangeArrowheads="1"/>
          </p:cNvSpPr>
          <p:nvPr/>
        </p:nvSpPr>
        <p:spPr bwMode="auto">
          <a:xfrm>
            <a:off x="3749675" y="5210175"/>
            <a:ext cx="603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1, 0</a:t>
            </a:r>
          </a:p>
        </p:txBody>
      </p:sp>
      <p:sp>
        <p:nvSpPr>
          <p:cNvPr id="54290" name="Line 18"/>
          <p:cNvSpPr>
            <a:spLocks noChangeShapeType="1"/>
          </p:cNvSpPr>
          <p:nvPr/>
        </p:nvSpPr>
        <p:spPr bwMode="auto">
          <a:xfrm>
            <a:off x="4356100" y="4335463"/>
            <a:ext cx="0" cy="4905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4291" name="Line 19"/>
          <p:cNvSpPr>
            <a:spLocks noChangeShapeType="1"/>
          </p:cNvSpPr>
          <p:nvPr/>
        </p:nvSpPr>
        <p:spPr bwMode="auto">
          <a:xfrm>
            <a:off x="4335463" y="3527425"/>
            <a:ext cx="0" cy="4905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4292" name="Line 20"/>
          <p:cNvSpPr>
            <a:spLocks noChangeShapeType="1"/>
          </p:cNvSpPr>
          <p:nvPr/>
        </p:nvSpPr>
        <p:spPr bwMode="auto">
          <a:xfrm>
            <a:off x="4330700" y="2724150"/>
            <a:ext cx="0" cy="4905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4293" name="Line 21"/>
          <p:cNvSpPr>
            <a:spLocks noChangeShapeType="1"/>
          </p:cNvSpPr>
          <p:nvPr/>
        </p:nvSpPr>
        <p:spPr bwMode="auto">
          <a:xfrm>
            <a:off x="4308475" y="1920875"/>
            <a:ext cx="0" cy="4905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4294" name="Rectangle 22"/>
          <p:cNvSpPr>
            <a:spLocks noChangeArrowheads="1"/>
          </p:cNvSpPr>
          <p:nvPr/>
        </p:nvSpPr>
        <p:spPr bwMode="auto">
          <a:xfrm>
            <a:off x="3740150" y="4432300"/>
            <a:ext cx="603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1, 1</a:t>
            </a:r>
          </a:p>
        </p:txBody>
      </p:sp>
      <p:sp>
        <p:nvSpPr>
          <p:cNvPr id="54295" name="Rectangle 23"/>
          <p:cNvSpPr>
            <a:spLocks noChangeArrowheads="1"/>
          </p:cNvSpPr>
          <p:nvPr/>
        </p:nvSpPr>
        <p:spPr bwMode="auto">
          <a:xfrm>
            <a:off x="3722688" y="3644900"/>
            <a:ext cx="603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2, 1</a:t>
            </a:r>
          </a:p>
        </p:txBody>
      </p:sp>
    </p:spTree>
  </p:cSld>
  <p:clrMapOvr>
    <a:masterClrMapping/>
  </p:clrMapOvr>
  <p:transition advTm="2000">
    <p:wipe dir="d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Fibonacci Calculation (Linear Version)</a:t>
            </a:r>
            <a:endParaRPr lang="en-US" dirty="0">
              <a:cs typeface="+mj-cs"/>
            </a:endParaRPr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3962400" y="23876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3935413" y="23764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(5)</a:t>
            </a:r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3967163" y="3208338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3940175" y="319722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(4)</a:t>
            </a:r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3924300" y="15906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3897313" y="15795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(6)</a:t>
            </a:r>
          </a:p>
        </p:txBody>
      </p:sp>
      <p:sp>
        <p:nvSpPr>
          <p:cNvPr id="55305" name="Rectangle 9"/>
          <p:cNvSpPr>
            <a:spLocks noChangeArrowheads="1"/>
          </p:cNvSpPr>
          <p:nvPr/>
        </p:nvSpPr>
        <p:spPr bwMode="auto">
          <a:xfrm>
            <a:off x="4014788" y="5614988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5306" name="Rectangle 10"/>
          <p:cNvSpPr>
            <a:spLocks noChangeArrowheads="1"/>
          </p:cNvSpPr>
          <p:nvPr/>
        </p:nvSpPr>
        <p:spPr bwMode="auto">
          <a:xfrm>
            <a:off x="3987800" y="560387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4013200" y="48164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5308" name="Rectangle 12"/>
          <p:cNvSpPr>
            <a:spLocks noChangeArrowheads="1"/>
          </p:cNvSpPr>
          <p:nvPr/>
        </p:nvSpPr>
        <p:spPr bwMode="auto">
          <a:xfrm>
            <a:off x="3986213" y="48053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55309" name="Rectangle 13"/>
          <p:cNvSpPr>
            <a:spLocks noChangeArrowheads="1"/>
          </p:cNvSpPr>
          <p:nvPr/>
        </p:nvSpPr>
        <p:spPr bwMode="auto">
          <a:xfrm>
            <a:off x="3997325" y="4027488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5310" name="Rectangle 14"/>
          <p:cNvSpPr>
            <a:spLocks noChangeArrowheads="1"/>
          </p:cNvSpPr>
          <p:nvPr/>
        </p:nvSpPr>
        <p:spPr bwMode="auto">
          <a:xfrm>
            <a:off x="3970338" y="401637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(3)</a:t>
            </a:r>
          </a:p>
        </p:txBody>
      </p:sp>
      <p:sp>
        <p:nvSpPr>
          <p:cNvPr id="55311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>
                <a:cs typeface="+mn-cs"/>
              </a:rPr>
              <a:t> </a:t>
            </a:r>
          </a:p>
        </p:txBody>
      </p:sp>
      <p:sp>
        <p:nvSpPr>
          <p:cNvPr id="55312" name="Line 16"/>
          <p:cNvSpPr>
            <a:spLocks noChangeShapeType="1"/>
          </p:cNvSpPr>
          <p:nvPr/>
        </p:nvSpPr>
        <p:spPr bwMode="auto">
          <a:xfrm>
            <a:off x="4367213" y="5135563"/>
            <a:ext cx="0" cy="4905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5313" name="Rectangle 17"/>
          <p:cNvSpPr>
            <a:spLocks noChangeArrowheads="1"/>
          </p:cNvSpPr>
          <p:nvPr/>
        </p:nvSpPr>
        <p:spPr bwMode="auto">
          <a:xfrm>
            <a:off x="3749675" y="5210175"/>
            <a:ext cx="603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1, 0</a:t>
            </a:r>
          </a:p>
        </p:txBody>
      </p:sp>
      <p:sp>
        <p:nvSpPr>
          <p:cNvPr id="55314" name="Line 18"/>
          <p:cNvSpPr>
            <a:spLocks noChangeShapeType="1"/>
          </p:cNvSpPr>
          <p:nvPr/>
        </p:nvSpPr>
        <p:spPr bwMode="auto">
          <a:xfrm>
            <a:off x="4356100" y="4335463"/>
            <a:ext cx="0" cy="4905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5315" name="Line 19"/>
          <p:cNvSpPr>
            <a:spLocks noChangeShapeType="1"/>
          </p:cNvSpPr>
          <p:nvPr/>
        </p:nvSpPr>
        <p:spPr bwMode="auto">
          <a:xfrm>
            <a:off x="4335463" y="3527425"/>
            <a:ext cx="0" cy="4905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5316" name="Line 20"/>
          <p:cNvSpPr>
            <a:spLocks noChangeShapeType="1"/>
          </p:cNvSpPr>
          <p:nvPr/>
        </p:nvSpPr>
        <p:spPr bwMode="auto">
          <a:xfrm>
            <a:off x="4330700" y="2724150"/>
            <a:ext cx="0" cy="4905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5317" name="Line 21"/>
          <p:cNvSpPr>
            <a:spLocks noChangeShapeType="1"/>
          </p:cNvSpPr>
          <p:nvPr/>
        </p:nvSpPr>
        <p:spPr bwMode="auto">
          <a:xfrm>
            <a:off x="4308475" y="1920875"/>
            <a:ext cx="0" cy="4905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5318" name="Rectangle 22"/>
          <p:cNvSpPr>
            <a:spLocks noChangeArrowheads="1"/>
          </p:cNvSpPr>
          <p:nvPr/>
        </p:nvSpPr>
        <p:spPr bwMode="auto">
          <a:xfrm>
            <a:off x="3740150" y="4432300"/>
            <a:ext cx="603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1, 1</a:t>
            </a:r>
          </a:p>
        </p:txBody>
      </p:sp>
      <p:sp>
        <p:nvSpPr>
          <p:cNvPr id="55319" name="Rectangle 23"/>
          <p:cNvSpPr>
            <a:spLocks noChangeArrowheads="1"/>
          </p:cNvSpPr>
          <p:nvPr/>
        </p:nvSpPr>
        <p:spPr bwMode="auto">
          <a:xfrm>
            <a:off x="3722688" y="3644900"/>
            <a:ext cx="603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2, 1</a:t>
            </a:r>
          </a:p>
        </p:txBody>
      </p:sp>
      <p:sp>
        <p:nvSpPr>
          <p:cNvPr id="55320" name="Rectangle 24"/>
          <p:cNvSpPr>
            <a:spLocks noChangeArrowheads="1"/>
          </p:cNvSpPr>
          <p:nvPr/>
        </p:nvSpPr>
        <p:spPr bwMode="auto">
          <a:xfrm>
            <a:off x="3732213" y="2832100"/>
            <a:ext cx="603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3, 2</a:t>
            </a:r>
          </a:p>
        </p:txBody>
      </p:sp>
    </p:spTree>
  </p:cSld>
  <p:clrMapOvr>
    <a:masterClrMapping/>
  </p:clrMapOvr>
  <p:transition advTm="2000">
    <p:wipe dir="d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Fibonacci Calculation (Linear Version)</a:t>
            </a:r>
            <a:endParaRPr lang="en-US" dirty="0">
              <a:cs typeface="+mj-cs"/>
            </a:endParaRPr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3962400" y="23876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3935413" y="23764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(5)</a:t>
            </a:r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3967163" y="3208338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3940175" y="319722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(4)</a:t>
            </a:r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3924300" y="15906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3897313" y="15795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(6)</a:t>
            </a:r>
          </a:p>
        </p:txBody>
      </p:sp>
      <p:sp>
        <p:nvSpPr>
          <p:cNvPr id="56329" name="Rectangle 9"/>
          <p:cNvSpPr>
            <a:spLocks noChangeArrowheads="1"/>
          </p:cNvSpPr>
          <p:nvPr/>
        </p:nvSpPr>
        <p:spPr bwMode="auto">
          <a:xfrm>
            <a:off x="4014788" y="5614988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6330" name="Rectangle 10"/>
          <p:cNvSpPr>
            <a:spLocks noChangeArrowheads="1"/>
          </p:cNvSpPr>
          <p:nvPr/>
        </p:nvSpPr>
        <p:spPr bwMode="auto">
          <a:xfrm>
            <a:off x="3987800" y="560387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56331" name="Rectangle 11"/>
          <p:cNvSpPr>
            <a:spLocks noChangeArrowheads="1"/>
          </p:cNvSpPr>
          <p:nvPr/>
        </p:nvSpPr>
        <p:spPr bwMode="auto">
          <a:xfrm>
            <a:off x="4013200" y="48164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3986213" y="48053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56333" name="Rectangle 13"/>
          <p:cNvSpPr>
            <a:spLocks noChangeArrowheads="1"/>
          </p:cNvSpPr>
          <p:nvPr/>
        </p:nvSpPr>
        <p:spPr bwMode="auto">
          <a:xfrm>
            <a:off x="3997325" y="4027488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6334" name="Rectangle 14"/>
          <p:cNvSpPr>
            <a:spLocks noChangeArrowheads="1"/>
          </p:cNvSpPr>
          <p:nvPr/>
        </p:nvSpPr>
        <p:spPr bwMode="auto">
          <a:xfrm>
            <a:off x="3970338" y="401637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(3)</a:t>
            </a:r>
          </a:p>
        </p:txBody>
      </p:sp>
      <p:sp>
        <p:nvSpPr>
          <p:cNvPr id="56335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>
                <a:cs typeface="+mn-cs"/>
              </a:rPr>
              <a:t> </a:t>
            </a:r>
          </a:p>
        </p:txBody>
      </p:sp>
      <p:sp>
        <p:nvSpPr>
          <p:cNvPr id="56336" name="Line 16"/>
          <p:cNvSpPr>
            <a:spLocks noChangeShapeType="1"/>
          </p:cNvSpPr>
          <p:nvPr/>
        </p:nvSpPr>
        <p:spPr bwMode="auto">
          <a:xfrm>
            <a:off x="4367213" y="5135563"/>
            <a:ext cx="0" cy="4905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6337" name="Rectangle 17"/>
          <p:cNvSpPr>
            <a:spLocks noChangeArrowheads="1"/>
          </p:cNvSpPr>
          <p:nvPr/>
        </p:nvSpPr>
        <p:spPr bwMode="auto">
          <a:xfrm>
            <a:off x="3749675" y="5210175"/>
            <a:ext cx="603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1, 0</a:t>
            </a:r>
          </a:p>
        </p:txBody>
      </p:sp>
      <p:sp>
        <p:nvSpPr>
          <p:cNvPr id="56338" name="Line 18"/>
          <p:cNvSpPr>
            <a:spLocks noChangeShapeType="1"/>
          </p:cNvSpPr>
          <p:nvPr/>
        </p:nvSpPr>
        <p:spPr bwMode="auto">
          <a:xfrm>
            <a:off x="4356100" y="4335463"/>
            <a:ext cx="0" cy="4905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6339" name="Line 19"/>
          <p:cNvSpPr>
            <a:spLocks noChangeShapeType="1"/>
          </p:cNvSpPr>
          <p:nvPr/>
        </p:nvSpPr>
        <p:spPr bwMode="auto">
          <a:xfrm>
            <a:off x="4335463" y="3527425"/>
            <a:ext cx="0" cy="4905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6340" name="Line 20"/>
          <p:cNvSpPr>
            <a:spLocks noChangeShapeType="1"/>
          </p:cNvSpPr>
          <p:nvPr/>
        </p:nvSpPr>
        <p:spPr bwMode="auto">
          <a:xfrm>
            <a:off x="4330700" y="2724150"/>
            <a:ext cx="0" cy="4905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6341" name="Line 21"/>
          <p:cNvSpPr>
            <a:spLocks noChangeShapeType="1"/>
          </p:cNvSpPr>
          <p:nvPr/>
        </p:nvSpPr>
        <p:spPr bwMode="auto">
          <a:xfrm>
            <a:off x="4308475" y="1920875"/>
            <a:ext cx="0" cy="4905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6342" name="Rectangle 22"/>
          <p:cNvSpPr>
            <a:spLocks noChangeArrowheads="1"/>
          </p:cNvSpPr>
          <p:nvPr/>
        </p:nvSpPr>
        <p:spPr bwMode="auto">
          <a:xfrm>
            <a:off x="3740150" y="4432300"/>
            <a:ext cx="603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1, 1</a:t>
            </a:r>
          </a:p>
        </p:txBody>
      </p:sp>
      <p:sp>
        <p:nvSpPr>
          <p:cNvPr id="56343" name="Rectangle 23"/>
          <p:cNvSpPr>
            <a:spLocks noChangeArrowheads="1"/>
          </p:cNvSpPr>
          <p:nvPr/>
        </p:nvSpPr>
        <p:spPr bwMode="auto">
          <a:xfrm>
            <a:off x="3722688" y="3644900"/>
            <a:ext cx="603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2, 1</a:t>
            </a:r>
          </a:p>
        </p:txBody>
      </p:sp>
      <p:sp>
        <p:nvSpPr>
          <p:cNvPr id="56344" name="Rectangle 24"/>
          <p:cNvSpPr>
            <a:spLocks noChangeArrowheads="1"/>
          </p:cNvSpPr>
          <p:nvPr/>
        </p:nvSpPr>
        <p:spPr bwMode="auto">
          <a:xfrm>
            <a:off x="3732213" y="2832100"/>
            <a:ext cx="603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3, 2</a:t>
            </a:r>
          </a:p>
        </p:txBody>
      </p:sp>
      <p:sp>
        <p:nvSpPr>
          <p:cNvPr id="56345" name="Rectangle 25"/>
          <p:cNvSpPr>
            <a:spLocks noChangeArrowheads="1"/>
          </p:cNvSpPr>
          <p:nvPr/>
        </p:nvSpPr>
        <p:spPr bwMode="auto">
          <a:xfrm>
            <a:off x="3706813" y="2019300"/>
            <a:ext cx="603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5, 3</a:t>
            </a:r>
          </a:p>
        </p:txBody>
      </p:sp>
    </p:spTree>
  </p:cSld>
  <p:clrMapOvr>
    <a:masterClrMapping/>
  </p:clrMapOvr>
  <p:transition advTm="2000">
    <p:wipe dir="d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Fibonacci Calculation (Linear Version)</a:t>
            </a:r>
            <a:endParaRPr lang="en-US" dirty="0">
              <a:cs typeface="+mj-cs"/>
            </a:endParaRPr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3962400" y="23876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3935413" y="23764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(5)</a:t>
            </a:r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3967163" y="3208338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3940175" y="319722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(4)</a:t>
            </a:r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3924300" y="15906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3897313" y="15795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(6)</a:t>
            </a:r>
          </a:p>
        </p:txBody>
      </p:sp>
      <p:sp>
        <p:nvSpPr>
          <p:cNvPr id="57353" name="Rectangle 9"/>
          <p:cNvSpPr>
            <a:spLocks noChangeArrowheads="1"/>
          </p:cNvSpPr>
          <p:nvPr/>
        </p:nvSpPr>
        <p:spPr bwMode="auto">
          <a:xfrm>
            <a:off x="4014788" y="5614988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7354" name="Rectangle 10"/>
          <p:cNvSpPr>
            <a:spLocks noChangeArrowheads="1"/>
          </p:cNvSpPr>
          <p:nvPr/>
        </p:nvSpPr>
        <p:spPr bwMode="auto">
          <a:xfrm>
            <a:off x="3987800" y="560387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57355" name="Rectangle 11"/>
          <p:cNvSpPr>
            <a:spLocks noChangeArrowheads="1"/>
          </p:cNvSpPr>
          <p:nvPr/>
        </p:nvSpPr>
        <p:spPr bwMode="auto">
          <a:xfrm>
            <a:off x="4013200" y="48164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7356" name="Rectangle 12"/>
          <p:cNvSpPr>
            <a:spLocks noChangeArrowheads="1"/>
          </p:cNvSpPr>
          <p:nvPr/>
        </p:nvSpPr>
        <p:spPr bwMode="auto">
          <a:xfrm>
            <a:off x="3986213" y="48053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57357" name="Rectangle 13"/>
          <p:cNvSpPr>
            <a:spLocks noChangeArrowheads="1"/>
          </p:cNvSpPr>
          <p:nvPr/>
        </p:nvSpPr>
        <p:spPr bwMode="auto">
          <a:xfrm>
            <a:off x="3997325" y="4027488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7358" name="Rectangle 14"/>
          <p:cNvSpPr>
            <a:spLocks noChangeArrowheads="1"/>
          </p:cNvSpPr>
          <p:nvPr/>
        </p:nvSpPr>
        <p:spPr bwMode="auto">
          <a:xfrm>
            <a:off x="3970338" y="401637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(3)</a:t>
            </a:r>
          </a:p>
        </p:txBody>
      </p:sp>
      <p:sp>
        <p:nvSpPr>
          <p:cNvPr id="57359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 dirty="0">
                <a:cs typeface="+mn-cs"/>
              </a:rPr>
              <a:t> </a:t>
            </a:r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>
            <a:off x="4367213" y="5135563"/>
            <a:ext cx="0" cy="4905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7361" name="Rectangle 17"/>
          <p:cNvSpPr>
            <a:spLocks noChangeArrowheads="1"/>
          </p:cNvSpPr>
          <p:nvPr/>
        </p:nvSpPr>
        <p:spPr bwMode="auto">
          <a:xfrm>
            <a:off x="3749675" y="5210175"/>
            <a:ext cx="603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1, 0</a:t>
            </a:r>
          </a:p>
        </p:txBody>
      </p:sp>
      <p:sp>
        <p:nvSpPr>
          <p:cNvPr id="57362" name="Line 18"/>
          <p:cNvSpPr>
            <a:spLocks noChangeShapeType="1"/>
          </p:cNvSpPr>
          <p:nvPr/>
        </p:nvSpPr>
        <p:spPr bwMode="auto">
          <a:xfrm>
            <a:off x="4356100" y="4335463"/>
            <a:ext cx="0" cy="4905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7363" name="Line 19"/>
          <p:cNvSpPr>
            <a:spLocks noChangeShapeType="1"/>
          </p:cNvSpPr>
          <p:nvPr/>
        </p:nvSpPr>
        <p:spPr bwMode="auto">
          <a:xfrm>
            <a:off x="4335463" y="3527425"/>
            <a:ext cx="0" cy="4905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7364" name="Line 20"/>
          <p:cNvSpPr>
            <a:spLocks noChangeShapeType="1"/>
          </p:cNvSpPr>
          <p:nvPr/>
        </p:nvSpPr>
        <p:spPr bwMode="auto">
          <a:xfrm>
            <a:off x="4330700" y="2724150"/>
            <a:ext cx="0" cy="4905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7365" name="Line 21"/>
          <p:cNvSpPr>
            <a:spLocks noChangeShapeType="1"/>
          </p:cNvSpPr>
          <p:nvPr/>
        </p:nvSpPr>
        <p:spPr bwMode="auto">
          <a:xfrm>
            <a:off x="4308475" y="1920875"/>
            <a:ext cx="0" cy="4905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7366" name="Rectangle 22"/>
          <p:cNvSpPr>
            <a:spLocks noChangeArrowheads="1"/>
          </p:cNvSpPr>
          <p:nvPr/>
        </p:nvSpPr>
        <p:spPr bwMode="auto">
          <a:xfrm>
            <a:off x="3740150" y="4432300"/>
            <a:ext cx="603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1, 1</a:t>
            </a:r>
          </a:p>
        </p:txBody>
      </p:sp>
      <p:sp>
        <p:nvSpPr>
          <p:cNvPr id="57367" name="Rectangle 23"/>
          <p:cNvSpPr>
            <a:spLocks noChangeArrowheads="1"/>
          </p:cNvSpPr>
          <p:nvPr/>
        </p:nvSpPr>
        <p:spPr bwMode="auto">
          <a:xfrm>
            <a:off x="3722688" y="3644900"/>
            <a:ext cx="603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2, 1</a:t>
            </a:r>
          </a:p>
        </p:txBody>
      </p:sp>
      <p:sp>
        <p:nvSpPr>
          <p:cNvPr id="57368" name="Rectangle 24"/>
          <p:cNvSpPr>
            <a:spLocks noChangeArrowheads="1"/>
          </p:cNvSpPr>
          <p:nvPr/>
        </p:nvSpPr>
        <p:spPr bwMode="auto">
          <a:xfrm>
            <a:off x="3732213" y="2832100"/>
            <a:ext cx="603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3, 2</a:t>
            </a:r>
          </a:p>
        </p:txBody>
      </p:sp>
      <p:sp>
        <p:nvSpPr>
          <p:cNvPr id="57369" name="Rectangle 25"/>
          <p:cNvSpPr>
            <a:spLocks noChangeArrowheads="1"/>
          </p:cNvSpPr>
          <p:nvPr/>
        </p:nvSpPr>
        <p:spPr bwMode="auto">
          <a:xfrm>
            <a:off x="3706813" y="2019300"/>
            <a:ext cx="603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5, 3</a:t>
            </a:r>
          </a:p>
        </p:txBody>
      </p:sp>
      <p:sp>
        <p:nvSpPr>
          <p:cNvPr id="57370" name="Rectangle 26"/>
          <p:cNvSpPr>
            <a:spLocks noChangeArrowheads="1"/>
          </p:cNvSpPr>
          <p:nvPr/>
        </p:nvSpPr>
        <p:spPr bwMode="auto">
          <a:xfrm>
            <a:off x="4021138" y="1130300"/>
            <a:ext cx="603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8, 5</a:t>
            </a:r>
          </a:p>
        </p:txBody>
      </p:sp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Fibonacci Calculation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190875" y="253206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163888" y="252095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(5)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1808163" y="33020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1781175" y="32908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(4)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5032375" y="17430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5005388" y="17319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(6)</a:t>
            </a:r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>
                <a:cs typeface="+mn-cs"/>
              </a:rPr>
              <a:t> </a:t>
            </a:r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3543300" y="286702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H="1">
            <a:off x="2176463" y="3073400"/>
            <a:ext cx="13668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>
            <a:off x="2174875" y="306705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>
            <a:off x="5387975" y="208597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H="1" flipV="1">
            <a:off x="3530600" y="2301875"/>
            <a:ext cx="18589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>
            <a:off x="3529013" y="2295525"/>
            <a:ext cx="1587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6" name="Rectangle 64"/>
          <p:cNvSpPr>
            <a:spLocks noChangeArrowheads="1"/>
          </p:cNvSpPr>
          <p:nvPr/>
        </p:nvSpPr>
        <p:spPr bwMode="auto">
          <a:xfrm>
            <a:off x="6945313" y="25400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" name="Rectangle 65"/>
          <p:cNvSpPr>
            <a:spLocks noChangeArrowheads="1"/>
          </p:cNvSpPr>
          <p:nvPr/>
        </p:nvSpPr>
        <p:spPr bwMode="auto">
          <a:xfrm>
            <a:off x="6918325" y="2528888"/>
            <a:ext cx="765175" cy="363537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(4)</a:t>
            </a:r>
          </a:p>
        </p:txBody>
      </p:sp>
      <p:sp>
        <p:nvSpPr>
          <p:cNvPr id="18" name="Line 66"/>
          <p:cNvSpPr>
            <a:spLocks noChangeShapeType="1"/>
          </p:cNvSpPr>
          <p:nvPr/>
        </p:nvSpPr>
        <p:spPr bwMode="auto">
          <a:xfrm>
            <a:off x="5387975" y="208597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" name="Line 67"/>
          <p:cNvSpPr>
            <a:spLocks noChangeShapeType="1"/>
          </p:cNvSpPr>
          <p:nvPr/>
        </p:nvSpPr>
        <p:spPr bwMode="auto">
          <a:xfrm flipH="1" flipV="1">
            <a:off x="3530600" y="2301875"/>
            <a:ext cx="37639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" name="Line 69"/>
          <p:cNvSpPr>
            <a:spLocks noChangeShapeType="1"/>
          </p:cNvSpPr>
          <p:nvPr/>
        </p:nvSpPr>
        <p:spPr bwMode="auto">
          <a:xfrm flipH="1">
            <a:off x="7294563" y="2303463"/>
            <a:ext cx="4762" cy="260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" name="Line 33"/>
          <p:cNvSpPr>
            <a:spLocks noChangeShapeType="1"/>
          </p:cNvSpPr>
          <p:nvPr/>
        </p:nvSpPr>
        <p:spPr bwMode="auto">
          <a:xfrm flipH="1">
            <a:off x="2176463" y="3073400"/>
            <a:ext cx="26844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" name="Line 35"/>
          <p:cNvSpPr>
            <a:spLocks noChangeShapeType="1"/>
          </p:cNvSpPr>
          <p:nvPr/>
        </p:nvSpPr>
        <p:spPr bwMode="auto">
          <a:xfrm>
            <a:off x="4857750" y="3084513"/>
            <a:ext cx="3175" cy="257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ransition advTm="2000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Fibonacci Calculation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190875" y="253206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3163888" y="252095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(5)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1808163" y="33020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1781175" y="32908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(4)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5032375" y="17430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5005388" y="17319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(6)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1008063" y="40798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981075" y="40687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(3)</a:t>
            </a:r>
          </a:p>
        </p:txBody>
      </p:sp>
      <p:sp>
        <p:nvSpPr>
          <p:cNvPr id="10251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>
                <a:cs typeface="+mn-cs"/>
              </a:rPr>
              <a:t> </a:t>
            </a:r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2179638" y="3638550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 flipH="1" flipV="1">
            <a:off x="1360488" y="3849688"/>
            <a:ext cx="825500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>
            <a:off x="1358900" y="384810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3543300" y="286702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>
            <a:off x="2174875" y="306705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5387975" y="208597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 flipH="1" flipV="1">
            <a:off x="3530600" y="2301875"/>
            <a:ext cx="18589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>
            <a:off x="3529013" y="2295525"/>
            <a:ext cx="1587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 flipH="1">
            <a:off x="2176463" y="3073400"/>
            <a:ext cx="13668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3" name="Line 66"/>
          <p:cNvSpPr>
            <a:spLocks noChangeShapeType="1"/>
          </p:cNvSpPr>
          <p:nvPr/>
        </p:nvSpPr>
        <p:spPr bwMode="auto">
          <a:xfrm>
            <a:off x="5387975" y="208597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4" name="Line 67"/>
          <p:cNvSpPr>
            <a:spLocks noChangeShapeType="1"/>
          </p:cNvSpPr>
          <p:nvPr/>
        </p:nvSpPr>
        <p:spPr bwMode="auto">
          <a:xfrm flipH="1" flipV="1">
            <a:off x="3530600" y="2301875"/>
            <a:ext cx="37639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" name="Line 69"/>
          <p:cNvSpPr>
            <a:spLocks noChangeShapeType="1"/>
          </p:cNvSpPr>
          <p:nvPr/>
        </p:nvSpPr>
        <p:spPr bwMode="auto">
          <a:xfrm flipH="1">
            <a:off x="7294563" y="2303463"/>
            <a:ext cx="4762" cy="260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" name="Line 29"/>
          <p:cNvSpPr>
            <a:spLocks noChangeShapeType="1"/>
          </p:cNvSpPr>
          <p:nvPr/>
        </p:nvSpPr>
        <p:spPr bwMode="auto">
          <a:xfrm flipH="1" flipV="1">
            <a:off x="1360488" y="3849688"/>
            <a:ext cx="1547812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2" name="Line 30"/>
          <p:cNvSpPr>
            <a:spLocks noChangeShapeType="1"/>
          </p:cNvSpPr>
          <p:nvPr/>
        </p:nvSpPr>
        <p:spPr bwMode="auto">
          <a:xfrm>
            <a:off x="1358900" y="384810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3" name="Line 31"/>
          <p:cNvSpPr>
            <a:spLocks noChangeShapeType="1"/>
          </p:cNvSpPr>
          <p:nvPr/>
        </p:nvSpPr>
        <p:spPr bwMode="auto">
          <a:xfrm flipH="1">
            <a:off x="2905125" y="3865563"/>
            <a:ext cx="3175" cy="246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8" name="Line 33"/>
          <p:cNvSpPr>
            <a:spLocks noChangeShapeType="1"/>
          </p:cNvSpPr>
          <p:nvPr/>
        </p:nvSpPr>
        <p:spPr bwMode="auto">
          <a:xfrm flipH="1">
            <a:off x="2176463" y="3073400"/>
            <a:ext cx="26844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1" name="Line 35"/>
          <p:cNvSpPr>
            <a:spLocks noChangeShapeType="1"/>
          </p:cNvSpPr>
          <p:nvPr/>
        </p:nvSpPr>
        <p:spPr bwMode="auto">
          <a:xfrm>
            <a:off x="4857750" y="3084513"/>
            <a:ext cx="3175" cy="257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ransition advTm="2000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Fibonacci Calculation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190875" y="253206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3163888" y="252095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(5)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1808163" y="33020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1781175" y="32908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(4)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5032375" y="17430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5005388" y="17319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(6)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609600" y="48514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582613" y="48402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1008063" y="40798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981075" y="40687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(3)</a:t>
            </a:r>
          </a:p>
        </p:txBody>
      </p:sp>
      <p:sp>
        <p:nvSpPr>
          <p:cNvPr id="11277" name="Rectangle 1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>
                <a:cs typeface="+mn-cs"/>
              </a:rPr>
              <a:t> </a:t>
            </a:r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1344613" y="4398963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966788" y="4608513"/>
            <a:ext cx="1587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>
            <a:off x="2179638" y="3638550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>
            <a:off x="1358900" y="384810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>
            <a:off x="3543300" y="286702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>
            <a:off x="2174875" y="306705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>
            <a:off x="5387975" y="208597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 flipH="1" flipV="1">
            <a:off x="3530600" y="2301875"/>
            <a:ext cx="1868488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>
            <a:off x="3529013" y="2295525"/>
            <a:ext cx="1587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287" name="Line 23"/>
          <p:cNvSpPr>
            <a:spLocks noChangeShapeType="1"/>
          </p:cNvSpPr>
          <p:nvPr/>
        </p:nvSpPr>
        <p:spPr bwMode="auto">
          <a:xfrm flipH="1">
            <a:off x="2176463" y="3073400"/>
            <a:ext cx="13668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288" name="Line 24"/>
          <p:cNvSpPr>
            <a:spLocks noChangeShapeType="1"/>
          </p:cNvSpPr>
          <p:nvPr/>
        </p:nvSpPr>
        <p:spPr bwMode="auto">
          <a:xfrm flipH="1" flipV="1">
            <a:off x="1360488" y="3849688"/>
            <a:ext cx="825500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289" name="Line 25"/>
          <p:cNvSpPr>
            <a:spLocks noChangeShapeType="1"/>
          </p:cNvSpPr>
          <p:nvPr/>
        </p:nvSpPr>
        <p:spPr bwMode="auto">
          <a:xfrm flipH="1">
            <a:off x="963613" y="4611688"/>
            <a:ext cx="3952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" name="Line 66"/>
          <p:cNvSpPr>
            <a:spLocks noChangeShapeType="1"/>
          </p:cNvSpPr>
          <p:nvPr/>
        </p:nvSpPr>
        <p:spPr bwMode="auto">
          <a:xfrm>
            <a:off x="5387975" y="208597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9" name="Line 67"/>
          <p:cNvSpPr>
            <a:spLocks noChangeShapeType="1"/>
          </p:cNvSpPr>
          <p:nvPr/>
        </p:nvSpPr>
        <p:spPr bwMode="auto">
          <a:xfrm flipH="1" flipV="1">
            <a:off x="3530600" y="2301875"/>
            <a:ext cx="37639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" name="Line 69"/>
          <p:cNvSpPr>
            <a:spLocks noChangeShapeType="1"/>
          </p:cNvSpPr>
          <p:nvPr/>
        </p:nvSpPr>
        <p:spPr bwMode="auto">
          <a:xfrm flipH="1">
            <a:off x="7294563" y="2303463"/>
            <a:ext cx="4762" cy="260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7" name="Line 25"/>
          <p:cNvSpPr>
            <a:spLocks noChangeShapeType="1"/>
          </p:cNvSpPr>
          <p:nvPr/>
        </p:nvSpPr>
        <p:spPr bwMode="auto">
          <a:xfrm flipH="1">
            <a:off x="963613" y="4611688"/>
            <a:ext cx="7604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8" name="Line 26"/>
          <p:cNvSpPr>
            <a:spLocks noChangeShapeType="1"/>
          </p:cNvSpPr>
          <p:nvPr/>
        </p:nvSpPr>
        <p:spPr bwMode="auto">
          <a:xfrm>
            <a:off x="966788" y="4608513"/>
            <a:ext cx="1587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9" name="Line 27"/>
          <p:cNvSpPr>
            <a:spLocks noChangeShapeType="1"/>
          </p:cNvSpPr>
          <p:nvPr/>
        </p:nvSpPr>
        <p:spPr bwMode="auto">
          <a:xfrm flipH="1">
            <a:off x="1724025" y="4616450"/>
            <a:ext cx="3175" cy="246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1" name="Line 13"/>
          <p:cNvSpPr>
            <a:spLocks noChangeShapeType="1"/>
          </p:cNvSpPr>
          <p:nvPr/>
        </p:nvSpPr>
        <p:spPr bwMode="auto">
          <a:xfrm flipH="1" flipV="1">
            <a:off x="1360488" y="3849688"/>
            <a:ext cx="825500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2" name="Line 14"/>
          <p:cNvSpPr>
            <a:spLocks noChangeShapeType="1"/>
          </p:cNvSpPr>
          <p:nvPr/>
        </p:nvSpPr>
        <p:spPr bwMode="auto">
          <a:xfrm>
            <a:off x="1358900" y="384810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3" name="Line 29"/>
          <p:cNvSpPr>
            <a:spLocks noChangeShapeType="1"/>
          </p:cNvSpPr>
          <p:nvPr/>
        </p:nvSpPr>
        <p:spPr bwMode="auto">
          <a:xfrm flipH="1" flipV="1">
            <a:off x="1360488" y="3849688"/>
            <a:ext cx="1547812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" name="Line 30"/>
          <p:cNvSpPr>
            <a:spLocks noChangeShapeType="1"/>
          </p:cNvSpPr>
          <p:nvPr/>
        </p:nvSpPr>
        <p:spPr bwMode="auto">
          <a:xfrm>
            <a:off x="1358900" y="384810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5" name="Line 31"/>
          <p:cNvSpPr>
            <a:spLocks noChangeShapeType="1"/>
          </p:cNvSpPr>
          <p:nvPr/>
        </p:nvSpPr>
        <p:spPr bwMode="auto">
          <a:xfrm flipH="1">
            <a:off x="2905125" y="3865563"/>
            <a:ext cx="3175" cy="246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8" name="Line 33"/>
          <p:cNvSpPr>
            <a:spLocks noChangeShapeType="1"/>
          </p:cNvSpPr>
          <p:nvPr/>
        </p:nvSpPr>
        <p:spPr bwMode="auto">
          <a:xfrm flipH="1">
            <a:off x="2176463" y="3073400"/>
            <a:ext cx="26844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1" name="Line 35"/>
          <p:cNvSpPr>
            <a:spLocks noChangeShapeType="1"/>
          </p:cNvSpPr>
          <p:nvPr/>
        </p:nvSpPr>
        <p:spPr bwMode="auto">
          <a:xfrm>
            <a:off x="4857750" y="3084513"/>
            <a:ext cx="3175" cy="257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ransition advTm="2000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Fibonacci Calculation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190875" y="253206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3163888" y="252095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(5)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1808163" y="33020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1781175" y="32908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(4)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5032375" y="17430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5005388" y="17319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(6)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227013" y="5602288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200025" y="559117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609600" y="48514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582613" y="48402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1008063" y="40798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981075" y="40687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(3)</a:t>
            </a:r>
          </a:p>
        </p:txBody>
      </p:sp>
      <p:sp>
        <p:nvSpPr>
          <p:cNvPr id="12303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>
                <a:cs typeface="+mn-cs"/>
              </a:rPr>
              <a:t> </a:t>
            </a:r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>
            <a:off x="963613" y="5170488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H="1">
            <a:off x="579438" y="5381625"/>
            <a:ext cx="3937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>
            <a:off x="577850" y="5380038"/>
            <a:ext cx="1588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>
            <a:off x="1344613" y="4398963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308" name="Line 20"/>
          <p:cNvSpPr>
            <a:spLocks noChangeShapeType="1"/>
          </p:cNvSpPr>
          <p:nvPr/>
        </p:nvSpPr>
        <p:spPr bwMode="auto">
          <a:xfrm>
            <a:off x="966788" y="4608513"/>
            <a:ext cx="1587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309" name="Line 21"/>
          <p:cNvSpPr>
            <a:spLocks noChangeShapeType="1"/>
          </p:cNvSpPr>
          <p:nvPr/>
        </p:nvSpPr>
        <p:spPr bwMode="auto">
          <a:xfrm>
            <a:off x="2179638" y="3638550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310" name="Line 22"/>
          <p:cNvSpPr>
            <a:spLocks noChangeShapeType="1"/>
          </p:cNvSpPr>
          <p:nvPr/>
        </p:nvSpPr>
        <p:spPr bwMode="auto">
          <a:xfrm>
            <a:off x="1358900" y="384810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311" name="Line 23"/>
          <p:cNvSpPr>
            <a:spLocks noChangeShapeType="1"/>
          </p:cNvSpPr>
          <p:nvPr/>
        </p:nvSpPr>
        <p:spPr bwMode="auto">
          <a:xfrm>
            <a:off x="3543300" y="286702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312" name="Line 24"/>
          <p:cNvSpPr>
            <a:spLocks noChangeShapeType="1"/>
          </p:cNvSpPr>
          <p:nvPr/>
        </p:nvSpPr>
        <p:spPr bwMode="auto">
          <a:xfrm>
            <a:off x="2174875" y="306705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313" name="Line 25"/>
          <p:cNvSpPr>
            <a:spLocks noChangeShapeType="1"/>
          </p:cNvSpPr>
          <p:nvPr/>
        </p:nvSpPr>
        <p:spPr bwMode="auto">
          <a:xfrm>
            <a:off x="5387975" y="208597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314" name="Line 26"/>
          <p:cNvSpPr>
            <a:spLocks noChangeShapeType="1"/>
          </p:cNvSpPr>
          <p:nvPr/>
        </p:nvSpPr>
        <p:spPr bwMode="auto">
          <a:xfrm flipH="1" flipV="1">
            <a:off x="3530600" y="2301875"/>
            <a:ext cx="1868488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315" name="Line 27"/>
          <p:cNvSpPr>
            <a:spLocks noChangeShapeType="1"/>
          </p:cNvSpPr>
          <p:nvPr/>
        </p:nvSpPr>
        <p:spPr bwMode="auto">
          <a:xfrm>
            <a:off x="3529013" y="2295525"/>
            <a:ext cx="1587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316" name="Line 28"/>
          <p:cNvSpPr>
            <a:spLocks noChangeShapeType="1"/>
          </p:cNvSpPr>
          <p:nvPr/>
        </p:nvSpPr>
        <p:spPr bwMode="auto">
          <a:xfrm flipH="1">
            <a:off x="2176463" y="3073400"/>
            <a:ext cx="13668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317" name="Line 29"/>
          <p:cNvSpPr>
            <a:spLocks noChangeShapeType="1"/>
          </p:cNvSpPr>
          <p:nvPr/>
        </p:nvSpPr>
        <p:spPr bwMode="auto">
          <a:xfrm flipH="1" flipV="1">
            <a:off x="1360488" y="3849688"/>
            <a:ext cx="825500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318" name="Line 30"/>
          <p:cNvSpPr>
            <a:spLocks noChangeShapeType="1"/>
          </p:cNvSpPr>
          <p:nvPr/>
        </p:nvSpPr>
        <p:spPr bwMode="auto">
          <a:xfrm flipH="1">
            <a:off x="963613" y="4611688"/>
            <a:ext cx="3952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319" name="Rectangle 31"/>
          <p:cNvSpPr>
            <a:spLocks noChangeArrowheads="1"/>
          </p:cNvSpPr>
          <p:nvPr/>
        </p:nvSpPr>
        <p:spPr bwMode="auto">
          <a:xfrm>
            <a:off x="277813" y="5214938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34" name="Line 66"/>
          <p:cNvSpPr>
            <a:spLocks noChangeShapeType="1"/>
          </p:cNvSpPr>
          <p:nvPr/>
        </p:nvSpPr>
        <p:spPr bwMode="auto">
          <a:xfrm>
            <a:off x="5387975" y="208597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5" name="Line 67"/>
          <p:cNvSpPr>
            <a:spLocks noChangeShapeType="1"/>
          </p:cNvSpPr>
          <p:nvPr/>
        </p:nvSpPr>
        <p:spPr bwMode="auto">
          <a:xfrm flipH="1" flipV="1">
            <a:off x="3530600" y="2301875"/>
            <a:ext cx="37639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6" name="Line 69"/>
          <p:cNvSpPr>
            <a:spLocks noChangeShapeType="1"/>
          </p:cNvSpPr>
          <p:nvPr/>
        </p:nvSpPr>
        <p:spPr bwMode="auto">
          <a:xfrm flipH="1">
            <a:off x="7294563" y="2303463"/>
            <a:ext cx="4762" cy="260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7" name="Rectangle 15"/>
          <p:cNvSpPr>
            <a:spLocks noChangeArrowheads="1"/>
          </p:cNvSpPr>
          <p:nvPr/>
        </p:nvSpPr>
        <p:spPr bwMode="auto">
          <a:xfrm>
            <a:off x="1001713" y="56007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8" name="Rectangle 16"/>
          <p:cNvSpPr>
            <a:spLocks noChangeArrowheads="1"/>
          </p:cNvSpPr>
          <p:nvPr/>
        </p:nvSpPr>
        <p:spPr bwMode="auto">
          <a:xfrm>
            <a:off x="974725" y="55895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(0)</a:t>
            </a:r>
          </a:p>
        </p:txBody>
      </p:sp>
      <p:sp>
        <p:nvSpPr>
          <p:cNvPr id="39" name="Line 19"/>
          <p:cNvSpPr>
            <a:spLocks noChangeShapeType="1"/>
          </p:cNvSpPr>
          <p:nvPr/>
        </p:nvSpPr>
        <p:spPr bwMode="auto">
          <a:xfrm flipH="1">
            <a:off x="579438" y="5381625"/>
            <a:ext cx="7985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0" name="Line 20"/>
          <p:cNvSpPr>
            <a:spLocks noChangeShapeType="1"/>
          </p:cNvSpPr>
          <p:nvPr/>
        </p:nvSpPr>
        <p:spPr bwMode="auto">
          <a:xfrm>
            <a:off x="577850" y="5380038"/>
            <a:ext cx="1588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1" name="Line 21"/>
          <p:cNvSpPr>
            <a:spLocks noChangeShapeType="1"/>
          </p:cNvSpPr>
          <p:nvPr/>
        </p:nvSpPr>
        <p:spPr bwMode="auto">
          <a:xfrm>
            <a:off x="1377950" y="5381625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2" name="Line 15"/>
          <p:cNvSpPr>
            <a:spLocks noChangeShapeType="1"/>
          </p:cNvSpPr>
          <p:nvPr/>
        </p:nvSpPr>
        <p:spPr bwMode="auto">
          <a:xfrm>
            <a:off x="966788" y="4608513"/>
            <a:ext cx="1587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3" name="Line 25"/>
          <p:cNvSpPr>
            <a:spLocks noChangeShapeType="1"/>
          </p:cNvSpPr>
          <p:nvPr/>
        </p:nvSpPr>
        <p:spPr bwMode="auto">
          <a:xfrm flipH="1">
            <a:off x="963613" y="4611688"/>
            <a:ext cx="3952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6" name="Line 25"/>
          <p:cNvSpPr>
            <a:spLocks noChangeShapeType="1"/>
          </p:cNvSpPr>
          <p:nvPr/>
        </p:nvSpPr>
        <p:spPr bwMode="auto">
          <a:xfrm flipH="1">
            <a:off x="963613" y="4611688"/>
            <a:ext cx="7604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7" name="Line 26"/>
          <p:cNvSpPr>
            <a:spLocks noChangeShapeType="1"/>
          </p:cNvSpPr>
          <p:nvPr/>
        </p:nvSpPr>
        <p:spPr bwMode="auto">
          <a:xfrm>
            <a:off x="966788" y="4608513"/>
            <a:ext cx="1587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8" name="Line 27"/>
          <p:cNvSpPr>
            <a:spLocks noChangeShapeType="1"/>
          </p:cNvSpPr>
          <p:nvPr/>
        </p:nvSpPr>
        <p:spPr bwMode="auto">
          <a:xfrm flipH="1">
            <a:off x="1724025" y="4616450"/>
            <a:ext cx="3175" cy="246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9" name="Line 13"/>
          <p:cNvSpPr>
            <a:spLocks noChangeShapeType="1"/>
          </p:cNvSpPr>
          <p:nvPr/>
        </p:nvSpPr>
        <p:spPr bwMode="auto">
          <a:xfrm flipH="1" flipV="1">
            <a:off x="1360488" y="3849688"/>
            <a:ext cx="825500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0" name="Line 14"/>
          <p:cNvSpPr>
            <a:spLocks noChangeShapeType="1"/>
          </p:cNvSpPr>
          <p:nvPr/>
        </p:nvSpPr>
        <p:spPr bwMode="auto">
          <a:xfrm>
            <a:off x="1358900" y="384810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1" name="Line 29"/>
          <p:cNvSpPr>
            <a:spLocks noChangeShapeType="1"/>
          </p:cNvSpPr>
          <p:nvPr/>
        </p:nvSpPr>
        <p:spPr bwMode="auto">
          <a:xfrm flipH="1" flipV="1">
            <a:off x="1360488" y="3849688"/>
            <a:ext cx="1547812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2" name="Line 30"/>
          <p:cNvSpPr>
            <a:spLocks noChangeShapeType="1"/>
          </p:cNvSpPr>
          <p:nvPr/>
        </p:nvSpPr>
        <p:spPr bwMode="auto">
          <a:xfrm>
            <a:off x="1358900" y="384810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3" name="Line 31"/>
          <p:cNvSpPr>
            <a:spLocks noChangeShapeType="1"/>
          </p:cNvSpPr>
          <p:nvPr/>
        </p:nvSpPr>
        <p:spPr bwMode="auto">
          <a:xfrm flipH="1">
            <a:off x="2905125" y="3865563"/>
            <a:ext cx="3175" cy="246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6" name="Line 33"/>
          <p:cNvSpPr>
            <a:spLocks noChangeShapeType="1"/>
          </p:cNvSpPr>
          <p:nvPr/>
        </p:nvSpPr>
        <p:spPr bwMode="auto">
          <a:xfrm flipH="1">
            <a:off x="2176463" y="3073400"/>
            <a:ext cx="26844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9" name="Line 35"/>
          <p:cNvSpPr>
            <a:spLocks noChangeShapeType="1"/>
          </p:cNvSpPr>
          <p:nvPr/>
        </p:nvSpPr>
        <p:spPr bwMode="auto">
          <a:xfrm>
            <a:off x="4857750" y="3084513"/>
            <a:ext cx="3175" cy="257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ransition advTm="2000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Fibonacci Calculation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90875" y="253206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3163888" y="252095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(5)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1808163" y="33020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1781175" y="32908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(4)</a:t>
            </a: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5032375" y="17430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5005388" y="17319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(6)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227013" y="5602288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200025" y="559117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609600" y="48514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582613" y="48402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1008063" y="40798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981075" y="40687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(3)</a:t>
            </a:r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1001713" y="56007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974725" y="55895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(0)</a:t>
            </a:r>
          </a:p>
        </p:txBody>
      </p:sp>
      <p:sp>
        <p:nvSpPr>
          <p:cNvPr id="13329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 dirty="0">
                <a:cs typeface="+mn-cs"/>
              </a:rPr>
              <a:t> </a:t>
            </a:r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>
            <a:off x="963613" y="5170488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331" name="Line 19"/>
          <p:cNvSpPr>
            <a:spLocks noChangeShapeType="1"/>
          </p:cNvSpPr>
          <p:nvPr/>
        </p:nvSpPr>
        <p:spPr bwMode="auto">
          <a:xfrm flipH="1">
            <a:off x="579438" y="5381625"/>
            <a:ext cx="7985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332" name="Line 20"/>
          <p:cNvSpPr>
            <a:spLocks noChangeShapeType="1"/>
          </p:cNvSpPr>
          <p:nvPr/>
        </p:nvSpPr>
        <p:spPr bwMode="auto">
          <a:xfrm>
            <a:off x="577850" y="5380038"/>
            <a:ext cx="1588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333" name="Line 21"/>
          <p:cNvSpPr>
            <a:spLocks noChangeShapeType="1"/>
          </p:cNvSpPr>
          <p:nvPr/>
        </p:nvSpPr>
        <p:spPr bwMode="auto">
          <a:xfrm>
            <a:off x="1377950" y="5381625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334" name="Line 22"/>
          <p:cNvSpPr>
            <a:spLocks noChangeShapeType="1"/>
          </p:cNvSpPr>
          <p:nvPr/>
        </p:nvSpPr>
        <p:spPr bwMode="auto">
          <a:xfrm>
            <a:off x="1344613" y="4398963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335" name="Line 23"/>
          <p:cNvSpPr>
            <a:spLocks noChangeShapeType="1"/>
          </p:cNvSpPr>
          <p:nvPr/>
        </p:nvSpPr>
        <p:spPr bwMode="auto">
          <a:xfrm flipH="1">
            <a:off x="963613" y="4611688"/>
            <a:ext cx="3952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336" name="Line 24"/>
          <p:cNvSpPr>
            <a:spLocks noChangeShapeType="1"/>
          </p:cNvSpPr>
          <p:nvPr/>
        </p:nvSpPr>
        <p:spPr bwMode="auto">
          <a:xfrm>
            <a:off x="966788" y="4608513"/>
            <a:ext cx="1587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337" name="Line 25"/>
          <p:cNvSpPr>
            <a:spLocks noChangeShapeType="1"/>
          </p:cNvSpPr>
          <p:nvPr/>
        </p:nvSpPr>
        <p:spPr bwMode="auto">
          <a:xfrm>
            <a:off x="2179638" y="3638550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338" name="Line 26"/>
          <p:cNvSpPr>
            <a:spLocks noChangeShapeType="1"/>
          </p:cNvSpPr>
          <p:nvPr/>
        </p:nvSpPr>
        <p:spPr bwMode="auto">
          <a:xfrm>
            <a:off x="1358900" y="384810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339" name="Line 27"/>
          <p:cNvSpPr>
            <a:spLocks noChangeShapeType="1"/>
          </p:cNvSpPr>
          <p:nvPr/>
        </p:nvSpPr>
        <p:spPr bwMode="auto">
          <a:xfrm>
            <a:off x="3543300" y="286702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340" name="Line 28"/>
          <p:cNvSpPr>
            <a:spLocks noChangeShapeType="1"/>
          </p:cNvSpPr>
          <p:nvPr/>
        </p:nvSpPr>
        <p:spPr bwMode="auto">
          <a:xfrm>
            <a:off x="2174875" y="306705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341" name="Line 29"/>
          <p:cNvSpPr>
            <a:spLocks noChangeShapeType="1"/>
          </p:cNvSpPr>
          <p:nvPr/>
        </p:nvSpPr>
        <p:spPr bwMode="auto">
          <a:xfrm>
            <a:off x="5387975" y="208597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342" name="Line 30"/>
          <p:cNvSpPr>
            <a:spLocks noChangeShapeType="1"/>
          </p:cNvSpPr>
          <p:nvPr/>
        </p:nvSpPr>
        <p:spPr bwMode="auto">
          <a:xfrm flipH="1" flipV="1">
            <a:off x="3530600" y="2301875"/>
            <a:ext cx="1868488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343" name="Line 31"/>
          <p:cNvSpPr>
            <a:spLocks noChangeShapeType="1"/>
          </p:cNvSpPr>
          <p:nvPr/>
        </p:nvSpPr>
        <p:spPr bwMode="auto">
          <a:xfrm>
            <a:off x="3529013" y="2295525"/>
            <a:ext cx="1587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344" name="Line 32"/>
          <p:cNvSpPr>
            <a:spLocks noChangeShapeType="1"/>
          </p:cNvSpPr>
          <p:nvPr/>
        </p:nvSpPr>
        <p:spPr bwMode="auto">
          <a:xfrm flipH="1">
            <a:off x="2176463" y="3073400"/>
            <a:ext cx="13668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345" name="Line 33"/>
          <p:cNvSpPr>
            <a:spLocks noChangeShapeType="1"/>
          </p:cNvSpPr>
          <p:nvPr/>
        </p:nvSpPr>
        <p:spPr bwMode="auto">
          <a:xfrm flipH="1" flipV="1">
            <a:off x="1360488" y="3849688"/>
            <a:ext cx="825500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346" name="Rectangle 34"/>
          <p:cNvSpPr>
            <a:spLocks noChangeArrowheads="1"/>
          </p:cNvSpPr>
          <p:nvPr/>
        </p:nvSpPr>
        <p:spPr bwMode="auto">
          <a:xfrm>
            <a:off x="277813" y="5214938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13347" name="Rectangle 35"/>
          <p:cNvSpPr>
            <a:spLocks noChangeArrowheads="1"/>
          </p:cNvSpPr>
          <p:nvPr/>
        </p:nvSpPr>
        <p:spPr bwMode="auto">
          <a:xfrm>
            <a:off x="1393825" y="5222875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0</a:t>
            </a:r>
          </a:p>
        </p:txBody>
      </p:sp>
      <p:sp>
        <p:nvSpPr>
          <p:cNvPr id="38" name="Line 66"/>
          <p:cNvSpPr>
            <a:spLocks noChangeShapeType="1"/>
          </p:cNvSpPr>
          <p:nvPr/>
        </p:nvSpPr>
        <p:spPr bwMode="auto">
          <a:xfrm>
            <a:off x="5387975" y="208597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9" name="Line 67"/>
          <p:cNvSpPr>
            <a:spLocks noChangeShapeType="1"/>
          </p:cNvSpPr>
          <p:nvPr/>
        </p:nvSpPr>
        <p:spPr bwMode="auto">
          <a:xfrm flipH="1" flipV="1">
            <a:off x="3530600" y="2301875"/>
            <a:ext cx="37639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0" name="Line 69"/>
          <p:cNvSpPr>
            <a:spLocks noChangeShapeType="1"/>
          </p:cNvSpPr>
          <p:nvPr/>
        </p:nvSpPr>
        <p:spPr bwMode="auto">
          <a:xfrm flipH="1">
            <a:off x="7294563" y="2303463"/>
            <a:ext cx="4762" cy="260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1" name="Line 15"/>
          <p:cNvSpPr>
            <a:spLocks noChangeShapeType="1"/>
          </p:cNvSpPr>
          <p:nvPr/>
        </p:nvSpPr>
        <p:spPr bwMode="auto">
          <a:xfrm>
            <a:off x="966788" y="4608513"/>
            <a:ext cx="1587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2" name="Line 25"/>
          <p:cNvSpPr>
            <a:spLocks noChangeShapeType="1"/>
          </p:cNvSpPr>
          <p:nvPr/>
        </p:nvSpPr>
        <p:spPr bwMode="auto">
          <a:xfrm flipH="1">
            <a:off x="963613" y="4611688"/>
            <a:ext cx="3952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5" name="Line 25"/>
          <p:cNvSpPr>
            <a:spLocks noChangeShapeType="1"/>
          </p:cNvSpPr>
          <p:nvPr/>
        </p:nvSpPr>
        <p:spPr bwMode="auto">
          <a:xfrm flipH="1">
            <a:off x="963613" y="4611688"/>
            <a:ext cx="7604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6" name="Line 26"/>
          <p:cNvSpPr>
            <a:spLocks noChangeShapeType="1"/>
          </p:cNvSpPr>
          <p:nvPr/>
        </p:nvSpPr>
        <p:spPr bwMode="auto">
          <a:xfrm>
            <a:off x="966788" y="4608513"/>
            <a:ext cx="1587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7" name="Line 27"/>
          <p:cNvSpPr>
            <a:spLocks noChangeShapeType="1"/>
          </p:cNvSpPr>
          <p:nvPr/>
        </p:nvSpPr>
        <p:spPr bwMode="auto">
          <a:xfrm flipH="1">
            <a:off x="1724025" y="4616450"/>
            <a:ext cx="3175" cy="246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0" name="Line 13"/>
          <p:cNvSpPr>
            <a:spLocks noChangeShapeType="1"/>
          </p:cNvSpPr>
          <p:nvPr/>
        </p:nvSpPr>
        <p:spPr bwMode="auto">
          <a:xfrm flipH="1" flipV="1">
            <a:off x="1360488" y="3849688"/>
            <a:ext cx="825500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1" name="Line 14"/>
          <p:cNvSpPr>
            <a:spLocks noChangeShapeType="1"/>
          </p:cNvSpPr>
          <p:nvPr/>
        </p:nvSpPr>
        <p:spPr bwMode="auto">
          <a:xfrm>
            <a:off x="1358900" y="384810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2" name="Line 29"/>
          <p:cNvSpPr>
            <a:spLocks noChangeShapeType="1"/>
          </p:cNvSpPr>
          <p:nvPr/>
        </p:nvSpPr>
        <p:spPr bwMode="auto">
          <a:xfrm flipH="1" flipV="1">
            <a:off x="1360488" y="3849688"/>
            <a:ext cx="1547812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3" name="Line 30"/>
          <p:cNvSpPr>
            <a:spLocks noChangeShapeType="1"/>
          </p:cNvSpPr>
          <p:nvPr/>
        </p:nvSpPr>
        <p:spPr bwMode="auto">
          <a:xfrm>
            <a:off x="1358900" y="384810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" name="Line 31"/>
          <p:cNvSpPr>
            <a:spLocks noChangeShapeType="1"/>
          </p:cNvSpPr>
          <p:nvPr/>
        </p:nvSpPr>
        <p:spPr bwMode="auto">
          <a:xfrm flipH="1">
            <a:off x="2905125" y="3865563"/>
            <a:ext cx="3175" cy="246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7" name="Line 33"/>
          <p:cNvSpPr>
            <a:spLocks noChangeShapeType="1"/>
          </p:cNvSpPr>
          <p:nvPr/>
        </p:nvSpPr>
        <p:spPr bwMode="auto">
          <a:xfrm flipH="1">
            <a:off x="2176463" y="3073400"/>
            <a:ext cx="26844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0" name="Line 35"/>
          <p:cNvSpPr>
            <a:spLocks noChangeShapeType="1"/>
          </p:cNvSpPr>
          <p:nvPr/>
        </p:nvSpPr>
        <p:spPr bwMode="auto">
          <a:xfrm>
            <a:off x="4857750" y="3084513"/>
            <a:ext cx="3175" cy="257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ransition advTm="2000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Fibonacci Calculation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190875" y="2532063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163888" y="252095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(5)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1808163" y="33020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1781175" y="32908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(4)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5032375" y="17430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5005388" y="17319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(6)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227013" y="5602288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200025" y="5591175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609600" y="48514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582613" y="48402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(2)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1008063" y="4079875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981075" y="4068763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(3)</a:t>
            </a:r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1001713" y="5600700"/>
            <a:ext cx="739775" cy="327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974725" y="5589588"/>
            <a:ext cx="765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(0)</a:t>
            </a:r>
          </a:p>
        </p:txBody>
      </p:sp>
      <p:sp>
        <p:nvSpPr>
          <p:cNvPr id="14353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>
                <a:cs typeface="+mn-cs"/>
              </a:rPr>
              <a:t> </a:t>
            </a:r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>
            <a:off x="963613" y="5170488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355" name="Line 19"/>
          <p:cNvSpPr>
            <a:spLocks noChangeShapeType="1"/>
          </p:cNvSpPr>
          <p:nvPr/>
        </p:nvSpPr>
        <p:spPr bwMode="auto">
          <a:xfrm flipH="1">
            <a:off x="579438" y="5381625"/>
            <a:ext cx="7985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356" name="Line 20"/>
          <p:cNvSpPr>
            <a:spLocks noChangeShapeType="1"/>
          </p:cNvSpPr>
          <p:nvPr/>
        </p:nvSpPr>
        <p:spPr bwMode="auto">
          <a:xfrm>
            <a:off x="577850" y="5380038"/>
            <a:ext cx="1588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357" name="Line 21"/>
          <p:cNvSpPr>
            <a:spLocks noChangeShapeType="1"/>
          </p:cNvSpPr>
          <p:nvPr/>
        </p:nvSpPr>
        <p:spPr bwMode="auto">
          <a:xfrm>
            <a:off x="1377950" y="5381625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358" name="Line 22"/>
          <p:cNvSpPr>
            <a:spLocks noChangeShapeType="1"/>
          </p:cNvSpPr>
          <p:nvPr/>
        </p:nvSpPr>
        <p:spPr bwMode="auto">
          <a:xfrm>
            <a:off x="1344613" y="4398963"/>
            <a:ext cx="0" cy="201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359" name="Line 23"/>
          <p:cNvSpPr>
            <a:spLocks noChangeShapeType="1"/>
          </p:cNvSpPr>
          <p:nvPr/>
        </p:nvSpPr>
        <p:spPr bwMode="auto">
          <a:xfrm flipH="1">
            <a:off x="963613" y="4611688"/>
            <a:ext cx="3952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360" name="Line 24"/>
          <p:cNvSpPr>
            <a:spLocks noChangeShapeType="1"/>
          </p:cNvSpPr>
          <p:nvPr/>
        </p:nvSpPr>
        <p:spPr bwMode="auto">
          <a:xfrm>
            <a:off x="966788" y="4608513"/>
            <a:ext cx="1587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361" name="Line 25"/>
          <p:cNvSpPr>
            <a:spLocks noChangeShapeType="1"/>
          </p:cNvSpPr>
          <p:nvPr/>
        </p:nvSpPr>
        <p:spPr bwMode="auto">
          <a:xfrm>
            <a:off x="2179638" y="3638550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362" name="Line 26"/>
          <p:cNvSpPr>
            <a:spLocks noChangeShapeType="1"/>
          </p:cNvSpPr>
          <p:nvPr/>
        </p:nvSpPr>
        <p:spPr bwMode="auto">
          <a:xfrm>
            <a:off x="1358900" y="384810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363" name="Line 27"/>
          <p:cNvSpPr>
            <a:spLocks noChangeShapeType="1"/>
          </p:cNvSpPr>
          <p:nvPr/>
        </p:nvSpPr>
        <p:spPr bwMode="auto">
          <a:xfrm>
            <a:off x="3543300" y="286702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364" name="Line 28"/>
          <p:cNvSpPr>
            <a:spLocks noChangeShapeType="1"/>
          </p:cNvSpPr>
          <p:nvPr/>
        </p:nvSpPr>
        <p:spPr bwMode="auto">
          <a:xfrm>
            <a:off x="2174875" y="306705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365" name="Line 29"/>
          <p:cNvSpPr>
            <a:spLocks noChangeShapeType="1"/>
          </p:cNvSpPr>
          <p:nvPr/>
        </p:nvSpPr>
        <p:spPr bwMode="auto">
          <a:xfrm>
            <a:off x="5387975" y="208597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366" name="Line 30"/>
          <p:cNvSpPr>
            <a:spLocks noChangeShapeType="1"/>
          </p:cNvSpPr>
          <p:nvPr/>
        </p:nvSpPr>
        <p:spPr bwMode="auto">
          <a:xfrm flipH="1" flipV="1">
            <a:off x="3530600" y="2301875"/>
            <a:ext cx="1868488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367" name="Line 31"/>
          <p:cNvSpPr>
            <a:spLocks noChangeShapeType="1"/>
          </p:cNvSpPr>
          <p:nvPr/>
        </p:nvSpPr>
        <p:spPr bwMode="auto">
          <a:xfrm>
            <a:off x="3529013" y="2295525"/>
            <a:ext cx="1587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368" name="Line 32"/>
          <p:cNvSpPr>
            <a:spLocks noChangeShapeType="1"/>
          </p:cNvSpPr>
          <p:nvPr/>
        </p:nvSpPr>
        <p:spPr bwMode="auto">
          <a:xfrm flipH="1">
            <a:off x="2176463" y="3073400"/>
            <a:ext cx="13668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369" name="Line 33"/>
          <p:cNvSpPr>
            <a:spLocks noChangeShapeType="1"/>
          </p:cNvSpPr>
          <p:nvPr/>
        </p:nvSpPr>
        <p:spPr bwMode="auto">
          <a:xfrm flipH="1" flipV="1">
            <a:off x="1360488" y="3849688"/>
            <a:ext cx="825500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370" name="Rectangle 34"/>
          <p:cNvSpPr>
            <a:spLocks noChangeArrowheads="1"/>
          </p:cNvSpPr>
          <p:nvPr/>
        </p:nvSpPr>
        <p:spPr bwMode="auto">
          <a:xfrm>
            <a:off x="277813" y="5214938"/>
            <a:ext cx="32226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14371" name="Rectangle 35"/>
          <p:cNvSpPr>
            <a:spLocks noChangeArrowheads="1"/>
          </p:cNvSpPr>
          <p:nvPr/>
        </p:nvSpPr>
        <p:spPr bwMode="auto">
          <a:xfrm>
            <a:off x="1393825" y="5222875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0</a:t>
            </a:r>
          </a:p>
        </p:txBody>
      </p:sp>
      <p:sp>
        <p:nvSpPr>
          <p:cNvPr id="14372" name="Rectangle 36"/>
          <p:cNvSpPr>
            <a:spLocks noChangeArrowheads="1"/>
          </p:cNvSpPr>
          <p:nvPr/>
        </p:nvSpPr>
        <p:spPr bwMode="auto">
          <a:xfrm>
            <a:off x="622300" y="4452938"/>
            <a:ext cx="322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C0128"/>
                </a:solidFill>
                <a:cs typeface="+mn-cs"/>
              </a:rPr>
              <a:t>1</a:t>
            </a:r>
          </a:p>
        </p:txBody>
      </p:sp>
      <p:sp>
        <p:nvSpPr>
          <p:cNvPr id="39" name="Line 66"/>
          <p:cNvSpPr>
            <a:spLocks noChangeShapeType="1"/>
          </p:cNvSpPr>
          <p:nvPr/>
        </p:nvSpPr>
        <p:spPr bwMode="auto">
          <a:xfrm>
            <a:off x="5387975" y="2085975"/>
            <a:ext cx="0" cy="2016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0" name="Line 67"/>
          <p:cNvSpPr>
            <a:spLocks noChangeShapeType="1"/>
          </p:cNvSpPr>
          <p:nvPr/>
        </p:nvSpPr>
        <p:spPr bwMode="auto">
          <a:xfrm flipH="1" flipV="1">
            <a:off x="3530600" y="2301875"/>
            <a:ext cx="37639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1" name="Line 69"/>
          <p:cNvSpPr>
            <a:spLocks noChangeShapeType="1"/>
          </p:cNvSpPr>
          <p:nvPr/>
        </p:nvSpPr>
        <p:spPr bwMode="auto">
          <a:xfrm flipH="1">
            <a:off x="7294563" y="2303463"/>
            <a:ext cx="4762" cy="260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2" name="Line 15"/>
          <p:cNvSpPr>
            <a:spLocks noChangeShapeType="1"/>
          </p:cNvSpPr>
          <p:nvPr/>
        </p:nvSpPr>
        <p:spPr bwMode="auto">
          <a:xfrm>
            <a:off x="966788" y="4608513"/>
            <a:ext cx="1587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3" name="Line 25"/>
          <p:cNvSpPr>
            <a:spLocks noChangeShapeType="1"/>
          </p:cNvSpPr>
          <p:nvPr/>
        </p:nvSpPr>
        <p:spPr bwMode="auto">
          <a:xfrm flipH="1">
            <a:off x="963613" y="4611688"/>
            <a:ext cx="3952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" name="Rectangle 15"/>
          <p:cNvSpPr>
            <a:spLocks noChangeArrowheads="1"/>
          </p:cNvSpPr>
          <p:nvPr/>
        </p:nvSpPr>
        <p:spPr bwMode="auto">
          <a:xfrm>
            <a:off x="1377950" y="4849813"/>
            <a:ext cx="739775" cy="3270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5" name="Rectangle 16"/>
          <p:cNvSpPr>
            <a:spLocks noChangeArrowheads="1"/>
          </p:cNvSpPr>
          <p:nvPr/>
        </p:nvSpPr>
        <p:spPr bwMode="auto">
          <a:xfrm>
            <a:off x="1350963" y="4838700"/>
            <a:ext cx="765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1800">
                <a:cs typeface="+mn-cs"/>
              </a:rPr>
              <a:t>fib (1)</a:t>
            </a:r>
          </a:p>
        </p:txBody>
      </p:sp>
      <p:sp>
        <p:nvSpPr>
          <p:cNvPr id="46" name="Line 25"/>
          <p:cNvSpPr>
            <a:spLocks noChangeShapeType="1"/>
          </p:cNvSpPr>
          <p:nvPr/>
        </p:nvSpPr>
        <p:spPr bwMode="auto">
          <a:xfrm flipH="1">
            <a:off x="963613" y="4611688"/>
            <a:ext cx="7604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7" name="Line 26"/>
          <p:cNvSpPr>
            <a:spLocks noChangeShapeType="1"/>
          </p:cNvSpPr>
          <p:nvPr/>
        </p:nvSpPr>
        <p:spPr bwMode="auto">
          <a:xfrm>
            <a:off x="966788" y="4608513"/>
            <a:ext cx="1587" cy="233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8" name="Line 27"/>
          <p:cNvSpPr>
            <a:spLocks noChangeShapeType="1"/>
          </p:cNvSpPr>
          <p:nvPr/>
        </p:nvSpPr>
        <p:spPr bwMode="auto">
          <a:xfrm flipH="1">
            <a:off x="1724025" y="4616450"/>
            <a:ext cx="3175" cy="246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9" name="Line 13"/>
          <p:cNvSpPr>
            <a:spLocks noChangeShapeType="1"/>
          </p:cNvSpPr>
          <p:nvPr/>
        </p:nvSpPr>
        <p:spPr bwMode="auto">
          <a:xfrm flipH="1" flipV="1">
            <a:off x="1360488" y="3849688"/>
            <a:ext cx="825500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0" name="Line 14"/>
          <p:cNvSpPr>
            <a:spLocks noChangeShapeType="1"/>
          </p:cNvSpPr>
          <p:nvPr/>
        </p:nvSpPr>
        <p:spPr bwMode="auto">
          <a:xfrm>
            <a:off x="1358900" y="384810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1" name="Line 29"/>
          <p:cNvSpPr>
            <a:spLocks noChangeShapeType="1"/>
          </p:cNvSpPr>
          <p:nvPr/>
        </p:nvSpPr>
        <p:spPr bwMode="auto">
          <a:xfrm flipH="1" flipV="1">
            <a:off x="1360488" y="3849688"/>
            <a:ext cx="1547812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2" name="Line 30"/>
          <p:cNvSpPr>
            <a:spLocks noChangeShapeType="1"/>
          </p:cNvSpPr>
          <p:nvPr/>
        </p:nvSpPr>
        <p:spPr bwMode="auto">
          <a:xfrm>
            <a:off x="1358900" y="3848100"/>
            <a:ext cx="1588" cy="233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3" name="Line 31"/>
          <p:cNvSpPr>
            <a:spLocks noChangeShapeType="1"/>
          </p:cNvSpPr>
          <p:nvPr/>
        </p:nvSpPr>
        <p:spPr bwMode="auto">
          <a:xfrm flipH="1">
            <a:off x="2905125" y="3865563"/>
            <a:ext cx="3175" cy="246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6" name="Line 33"/>
          <p:cNvSpPr>
            <a:spLocks noChangeShapeType="1"/>
          </p:cNvSpPr>
          <p:nvPr/>
        </p:nvSpPr>
        <p:spPr bwMode="auto">
          <a:xfrm flipH="1">
            <a:off x="2176463" y="3073400"/>
            <a:ext cx="26844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9" name="Line 35"/>
          <p:cNvSpPr>
            <a:spLocks noChangeShapeType="1"/>
          </p:cNvSpPr>
          <p:nvPr/>
        </p:nvSpPr>
        <p:spPr bwMode="auto">
          <a:xfrm>
            <a:off x="4857750" y="3084513"/>
            <a:ext cx="3175" cy="257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>
                <a:noFill/>
              </a14:hiddenFill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ransition advTm="2000">
    <p:wipe dir="d"/>
  </p:transition>
</p:sld>
</file>

<file path=ppt/theme/theme1.xml><?xml version="1.0" encoding="utf-8"?>
<a:theme xmlns:a="http://schemas.openxmlformats.org/drawingml/2006/main" name="Blank">
  <a:themeElements>
    <a:clrScheme name="">
      <a:dk1>
        <a:srgbClr val="081D58"/>
      </a:dk1>
      <a:lt1>
        <a:srgbClr val="FFFFFF"/>
      </a:lt1>
      <a:dk2>
        <a:srgbClr val="790015"/>
      </a:dk2>
      <a:lt2>
        <a:srgbClr val="CECECE"/>
      </a:lt2>
      <a:accent1>
        <a:srgbClr val="FAFD00"/>
      </a:accent1>
      <a:accent2>
        <a:srgbClr val="3365FB"/>
      </a:accent2>
      <a:accent3>
        <a:srgbClr val="FFFFFF"/>
      </a:accent3>
      <a:accent4>
        <a:srgbClr val="06174A"/>
      </a:accent4>
      <a:accent5>
        <a:srgbClr val="FCFEAA"/>
      </a:accent5>
      <a:accent6>
        <a:srgbClr val="2D5BE3"/>
      </a:accent6>
      <a:hlink>
        <a:srgbClr val="FE9B03"/>
      </a:hlink>
      <a:folHlink>
        <a:srgbClr val="DADADA"/>
      </a:folHlink>
    </a:clrScheme>
    <a:fontScheme name="Blank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1734</TotalTime>
  <Words>1678</Words>
  <Application>Microsoft Macintosh PowerPoint</Application>
  <PresentationFormat>On-screen Show (4:3)</PresentationFormat>
  <Paragraphs>586</Paragraphs>
  <Slides>36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9" baseType="lpstr">
      <vt:lpstr>Courier</vt:lpstr>
      <vt:lpstr>Helvetica</vt:lpstr>
      <vt:lpstr>Blank</vt:lpstr>
      <vt:lpstr>Fibonacci Series</vt:lpstr>
      <vt:lpstr>Fibonacci Calculation</vt:lpstr>
      <vt:lpstr>Fibonacci Calculation</vt:lpstr>
      <vt:lpstr>Fibonacci Calculation</vt:lpstr>
      <vt:lpstr>Fibonacci Calculation</vt:lpstr>
      <vt:lpstr>Fibonacci Calculation</vt:lpstr>
      <vt:lpstr>Fibonacci Calculation</vt:lpstr>
      <vt:lpstr>Fibonacci Calculation</vt:lpstr>
      <vt:lpstr>Fibonacci Calculation</vt:lpstr>
      <vt:lpstr>Fibonacci Calculation</vt:lpstr>
      <vt:lpstr>Fibonacci Calculation</vt:lpstr>
      <vt:lpstr>Fibonacci Calculation</vt:lpstr>
      <vt:lpstr>Fibonacci Calculation</vt:lpstr>
      <vt:lpstr>Fibonacci Calculation</vt:lpstr>
      <vt:lpstr>Fibonacci Calculation</vt:lpstr>
      <vt:lpstr>Fibonacci Calculation</vt:lpstr>
      <vt:lpstr>Fibonacci Calculation</vt:lpstr>
      <vt:lpstr>Fibonacci Calculation</vt:lpstr>
      <vt:lpstr>Fibonacci Calculation</vt:lpstr>
      <vt:lpstr>Fibonacci Calculation</vt:lpstr>
      <vt:lpstr>Fibonacci Calculation</vt:lpstr>
      <vt:lpstr>Fibonacci Calculation</vt:lpstr>
      <vt:lpstr>Fibonacci Calculation</vt:lpstr>
      <vt:lpstr>Fibonacci Calculation</vt:lpstr>
      <vt:lpstr>Fibonacci Calculation</vt:lpstr>
      <vt:lpstr>Fibonacci Calculation (Linear Version)</vt:lpstr>
      <vt:lpstr>Fibonacci Calculation (Linear Version)</vt:lpstr>
      <vt:lpstr>Fibonacci Calculation (Linear Version)</vt:lpstr>
      <vt:lpstr>Fibonacci Calculation (Linear Version)</vt:lpstr>
      <vt:lpstr>Fibonacci Calculation (Linear Version)</vt:lpstr>
      <vt:lpstr>Fibonacci Calculation (Linear Version)</vt:lpstr>
      <vt:lpstr>Fibonacci Calculation (Linear Version)</vt:lpstr>
      <vt:lpstr>Fibonacci Calculation (Linear Version)</vt:lpstr>
      <vt:lpstr>Fibonacci Calculation (Linear Version)</vt:lpstr>
      <vt:lpstr>Fibonacci Calculation (Linear Version)</vt:lpstr>
      <vt:lpstr>Fibonacci Calculation (Linear Version)</vt:lpstr>
    </vt:vector>
  </TitlesOfParts>
  <Company>Kalamazoo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Fibonacci Series</dc:title>
  <dc:creator>Alyce Brady</dc:creator>
  <cp:lastModifiedBy>Alyce Brady</cp:lastModifiedBy>
  <cp:revision>15</cp:revision>
  <dcterms:created xsi:type="dcterms:W3CDTF">2018-04-20T14:48:22Z</dcterms:created>
  <dcterms:modified xsi:type="dcterms:W3CDTF">2020-04-14T18:56:21Z</dcterms:modified>
</cp:coreProperties>
</file>