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lucidchart.com/pages/data-flow-diagram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eeksforgeeks.org/levels-in-data-flow-diagrams-dfd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bdiagram.io/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24877699_1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24877699_1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652487769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652487769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6524877699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6524877699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https://www.lucidchart.com/pages/data-flow-diagram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6524877699_1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6524877699_1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6524877699_1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6524877699_1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24877699_1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24877699_1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https://www.geeksforgeeks.org/levels-in-data-flow-diagrams-dfd/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524877699_1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524877699_1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Square is an entity, oval is an </a:t>
            </a:r>
            <a:r>
              <a:rPr lang="en"/>
              <a:t>attribute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524877699_1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524877699_1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524877699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524877699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https://dbdiagram.io/d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dark-gradient"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geeksforgeeks.org/levels-in-data-flow-diagrams-dfd/" TargetMode="External"/><Relationship Id="rId4" Type="http://schemas.openxmlformats.org/officeDocument/2006/relationships/hyperlink" Target="https://www.lucidchart.com/pages/data-flow-diagra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Diagrams </a:t>
            </a:r>
            <a:endParaRPr sz="4800"/>
          </a:p>
        </p:txBody>
      </p:sp>
      <p:sp>
        <p:nvSpPr>
          <p:cNvPr id="28" name="Google Shape;28;p8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Nate Silverman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All rights of diagrams belong to </a:t>
            </a:r>
            <a:r>
              <a:rPr lang="en" sz="1400"/>
              <a:t>their</a:t>
            </a:r>
            <a:r>
              <a:rPr lang="en" sz="1400"/>
              <a:t> respective owners 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https://www.geeksforgeeks.org/levels-in-data-flow-diagrams-dfd/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https://www.lucidchart.com/pages/data-flow-diagram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Diagrams</a:t>
            </a:r>
            <a:endParaRPr/>
          </a:p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Data-Flow Diagram  know as (DFDs)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Entity Relationship Diagram known as (ERDs)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Data-Flow Diagrams</a:t>
            </a:r>
            <a:endParaRPr/>
          </a:p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Know as DFDs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Graphically represent the flow of data in a system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Shows data inputs, outputs and storage points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Uses symbols like rectangles, circles, and arrows with short text labels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Helps visualize the route data takes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Often has levels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400" y="2480875"/>
            <a:ext cx="3978426" cy="255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0-Level DFD</a:t>
            </a:r>
            <a:endParaRPr/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Level 0 is over simplification of the data flow</a:t>
            </a:r>
            <a:endParaRPr sz="2400"/>
          </a:p>
        </p:txBody>
      </p:sp>
      <p:pic>
        <p:nvPicPr>
          <p:cNvPr id="48" name="Google Shape;4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075" y="2242426"/>
            <a:ext cx="6941851" cy="22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r>
              <a:rPr lang="en"/>
              <a:t>-Level DFD</a:t>
            </a:r>
            <a:endParaRPr/>
          </a:p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Level 1 shows the main functions and storage points </a:t>
            </a:r>
            <a:endParaRPr sz="2400"/>
          </a:p>
        </p:txBody>
      </p:sp>
      <p:pic>
        <p:nvPicPr>
          <p:cNvPr id="55" name="Google Shape;5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138" y="1822600"/>
            <a:ext cx="4259724" cy="31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-Level DFD</a:t>
            </a:r>
            <a:endParaRPr/>
          </a:p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Level 2 shows the specific functions of how the system functions</a:t>
            </a:r>
            <a:endParaRPr sz="1800"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8279" y="1750050"/>
            <a:ext cx="4507451" cy="327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Entity Relationship Diagram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Known as ERD, ER Diagram or ER Model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Used for database design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Uses various connecters and </a:t>
            </a:r>
            <a:r>
              <a:rPr lang="en" sz="1800"/>
              <a:t>symbols with predetermined meanings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Helps </a:t>
            </a:r>
            <a:r>
              <a:rPr lang="en" sz="1800"/>
              <a:t>visualize</a:t>
            </a:r>
            <a:r>
              <a:rPr lang="en" sz="1800"/>
              <a:t> two important aspects, the entities within the a given scope and the relationships among those entities.</a:t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Image result for erd diagram"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6749" y="2571750"/>
            <a:ext cx="2410051" cy="234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rd diagram"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7125" y="2825725"/>
            <a:ext cx="3358450" cy="21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ERD Basics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erd diagram"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886663"/>
            <a:ext cx="3809999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rd diagram"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0550" y="1886663"/>
            <a:ext cx="4286250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Programs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Basic= draw.io					Advanced</a:t>
            </a:r>
            <a:r>
              <a:rPr lang="en" sz="1800"/>
              <a:t>= dbdiagram.io</a:t>
            </a:r>
            <a:endParaRPr sz="180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25" y="2087050"/>
            <a:ext cx="3660852" cy="257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0425" y="2035162"/>
            <a:ext cx="4793175" cy="268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rk 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