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DA4C0-7F1B-4212-A944-8863AA52CCB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3E362-D09A-4B9D-B48E-2D4A9B7D94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7775" y="1314450"/>
            <a:ext cx="66484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502133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400581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830" y="228600"/>
            <a:ext cx="7603684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603684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830" y="228600"/>
            <a:ext cx="7603684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400581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In Python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The same program in Python would look like: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s-ES" sz="1800" dirty="0" smtClean="0"/>
              <a:t> </a:t>
            </a:r>
            <a:r>
              <a:rPr lang="es-ES" sz="1800" dirty="0" err="1" smtClean="0"/>
              <a:t>def</a:t>
            </a:r>
            <a:r>
              <a:rPr lang="es-ES" sz="1800" dirty="0" smtClean="0"/>
              <a:t> </a:t>
            </a:r>
            <a:r>
              <a:rPr lang="es-ES" sz="1800" dirty="0" err="1" smtClean="0"/>
              <a:t>testFunction</a:t>
            </a:r>
            <a:r>
              <a:rPr lang="es-ES" sz="1800" dirty="0" smtClean="0"/>
              <a:t>(y):</a:t>
            </a:r>
          </a:p>
          <a:p>
            <a:pPr>
              <a:buNone/>
            </a:pPr>
            <a:r>
              <a:rPr lang="es-ES" sz="1800" dirty="0" smtClean="0"/>
              <a:t>  </a:t>
            </a:r>
            <a:r>
              <a:rPr lang="es-ES" sz="1800" dirty="0"/>
              <a:t>	</a:t>
            </a:r>
            <a:r>
              <a:rPr lang="es-ES" sz="1800" dirty="0" smtClean="0"/>
              <a:t>     z = 0</a:t>
            </a:r>
          </a:p>
          <a:p>
            <a:pPr>
              <a:buNone/>
            </a:pPr>
            <a:r>
              <a:rPr lang="es-ES" sz="1800" dirty="0" smtClean="0"/>
              <a:t>  	     x = 3</a:t>
            </a:r>
          </a:p>
          <a:p>
            <a:pPr>
              <a:buNone/>
            </a:pPr>
            <a:r>
              <a:rPr lang="es-ES" sz="1800" dirty="0" smtClean="0"/>
              <a:t>  	     </a:t>
            </a:r>
            <a:r>
              <a:rPr lang="es-ES" sz="1800" dirty="0" err="1" smtClean="0"/>
              <a:t>while</a:t>
            </a:r>
            <a:r>
              <a:rPr lang="es-ES" sz="1800" dirty="0" smtClean="0"/>
              <a:t> (x != 0):</a:t>
            </a:r>
          </a:p>
          <a:p>
            <a:pPr>
              <a:buNone/>
            </a:pPr>
            <a:r>
              <a:rPr lang="es-ES" sz="1800" dirty="0" smtClean="0"/>
              <a:t>    		z = z + y</a:t>
            </a:r>
          </a:p>
          <a:p>
            <a:pPr>
              <a:buNone/>
            </a:pPr>
            <a:r>
              <a:rPr lang="es-ES" sz="1800" dirty="0" smtClean="0"/>
              <a:t>    		x = x - 1</a:t>
            </a:r>
          </a:p>
          <a:p>
            <a:pPr>
              <a:buNone/>
            </a:pPr>
            <a:r>
              <a:rPr lang="es-ES" sz="1800" dirty="0" smtClean="0"/>
              <a:t>  	     y = z </a:t>
            </a:r>
          </a:p>
          <a:p>
            <a:pPr>
              <a:buNone/>
            </a:pPr>
            <a:r>
              <a:rPr lang="es-ES" sz="1800" dirty="0" smtClean="0"/>
              <a:t>  	     </a:t>
            </a:r>
            <a:r>
              <a:rPr lang="es-ES" sz="1800" dirty="0" err="1" smtClean="0"/>
              <a:t>return</a:t>
            </a:r>
            <a:r>
              <a:rPr lang="es-ES" sz="1800" dirty="0" smtClean="0"/>
              <a:t> y</a:t>
            </a:r>
          </a:p>
          <a:p>
            <a:pPr>
              <a:buNone/>
            </a:pPr>
            <a:endParaRPr lang="es-ES" sz="1800" dirty="0"/>
          </a:p>
          <a:p>
            <a:pPr>
              <a:buNone/>
            </a:pPr>
            <a:r>
              <a:rPr lang="en-US" sz="1800" dirty="0" smtClean="0"/>
              <a:t>Or just y = y *3</a:t>
            </a:r>
            <a:endParaRPr lang="es-E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Compilers, Interpreters, Assemblers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Because it is difficult to program in Assembly, we have “high level” programming languages.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Python, JavaScript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C, C++, Java, Fortran, Cobol, Pascal, Lisp, Ruby,…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Compiler/Interpreter translates from the high-level language to machine language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Another advantage of high level languages: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Portability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Program Translation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362200"/>
            <a:ext cx="16478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286000"/>
            <a:ext cx="17240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2362200"/>
            <a:ext cx="198120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" sz="1200" dirty="0" err="1">
                <a:solidFill>
                  <a:schemeClr val="accent1"/>
                </a:solidFill>
              </a:rPr>
              <a:t>def</a:t>
            </a:r>
            <a:r>
              <a:rPr lang="es-ES" sz="1200" dirty="0">
                <a:solidFill>
                  <a:schemeClr val="accent1"/>
                </a:solidFill>
              </a:rPr>
              <a:t> </a:t>
            </a:r>
            <a:r>
              <a:rPr lang="es-ES" sz="1200" dirty="0" err="1" smtClean="0">
                <a:solidFill>
                  <a:schemeClr val="accent1"/>
                </a:solidFill>
              </a:rPr>
              <a:t>testFunction</a:t>
            </a:r>
            <a:r>
              <a:rPr lang="es-ES" sz="1200" dirty="0" smtClean="0">
                <a:solidFill>
                  <a:schemeClr val="accent1"/>
                </a:solidFill>
              </a:rPr>
              <a:t>(y):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</a:t>
            </a:r>
            <a:r>
              <a:rPr lang="es-ES" sz="1200" dirty="0" smtClean="0">
                <a:solidFill>
                  <a:schemeClr val="accent1"/>
                </a:solidFill>
              </a:rPr>
              <a:t>    </a:t>
            </a:r>
            <a:r>
              <a:rPr lang="es-ES" sz="1200" dirty="0">
                <a:solidFill>
                  <a:schemeClr val="accent1"/>
                </a:solidFill>
              </a:rPr>
              <a:t>z = 0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</a:t>
            </a:r>
            <a:r>
              <a:rPr lang="es-ES" sz="1200" dirty="0" smtClean="0">
                <a:solidFill>
                  <a:schemeClr val="accent1"/>
                </a:solidFill>
              </a:rPr>
              <a:t>   </a:t>
            </a:r>
            <a:r>
              <a:rPr lang="es-ES" sz="1200" dirty="0">
                <a:solidFill>
                  <a:schemeClr val="accent1"/>
                </a:solidFill>
              </a:rPr>
              <a:t>x = 3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</a:t>
            </a:r>
            <a:r>
              <a:rPr lang="es-ES" sz="1200" dirty="0" smtClean="0">
                <a:solidFill>
                  <a:schemeClr val="accent1"/>
                </a:solidFill>
              </a:rPr>
              <a:t>   </a:t>
            </a:r>
            <a:r>
              <a:rPr lang="es-ES" sz="1200" dirty="0" err="1">
                <a:solidFill>
                  <a:schemeClr val="accent1"/>
                </a:solidFill>
              </a:rPr>
              <a:t>while</a:t>
            </a:r>
            <a:r>
              <a:rPr lang="es-ES" sz="1200" dirty="0">
                <a:solidFill>
                  <a:schemeClr val="accent1"/>
                </a:solidFill>
              </a:rPr>
              <a:t> (x != 0):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</a:t>
            </a:r>
            <a:r>
              <a:rPr lang="es-ES" sz="1200" dirty="0" smtClean="0">
                <a:solidFill>
                  <a:schemeClr val="accent1"/>
                </a:solidFill>
              </a:rPr>
              <a:t>      z </a:t>
            </a:r>
            <a:r>
              <a:rPr lang="es-ES" sz="1200" dirty="0">
                <a:solidFill>
                  <a:schemeClr val="accent1"/>
                </a:solidFill>
              </a:rPr>
              <a:t>= z + y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  </a:t>
            </a:r>
            <a:r>
              <a:rPr lang="es-ES" sz="1200" dirty="0" smtClean="0">
                <a:solidFill>
                  <a:schemeClr val="accent1"/>
                </a:solidFill>
              </a:rPr>
              <a:t>    x </a:t>
            </a:r>
            <a:r>
              <a:rPr lang="es-ES" sz="1200" dirty="0">
                <a:solidFill>
                  <a:schemeClr val="accent1"/>
                </a:solidFill>
              </a:rPr>
              <a:t>= x - 1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</a:t>
            </a:r>
            <a:r>
              <a:rPr lang="es-ES" sz="1200" dirty="0" smtClean="0">
                <a:solidFill>
                  <a:schemeClr val="accent1"/>
                </a:solidFill>
              </a:rPr>
              <a:t>   </a:t>
            </a:r>
            <a:r>
              <a:rPr lang="es-ES" sz="1200" dirty="0">
                <a:solidFill>
                  <a:schemeClr val="accent1"/>
                </a:solidFill>
              </a:rPr>
              <a:t>y = z </a:t>
            </a:r>
          </a:p>
          <a:p>
            <a:pPr>
              <a:buNone/>
            </a:pPr>
            <a:r>
              <a:rPr lang="es-ES" sz="1200" dirty="0">
                <a:solidFill>
                  <a:schemeClr val="accent1"/>
                </a:solidFill>
              </a:rPr>
              <a:t>  </a:t>
            </a:r>
            <a:r>
              <a:rPr lang="es-ES" sz="1200" dirty="0" smtClean="0">
                <a:solidFill>
                  <a:schemeClr val="accent1"/>
                </a:solidFill>
              </a:rPr>
              <a:t>   </a:t>
            </a:r>
            <a:r>
              <a:rPr lang="es-ES" sz="1200" dirty="0" err="1">
                <a:solidFill>
                  <a:schemeClr val="accent1"/>
                </a:solidFill>
              </a:rPr>
              <a:t>return</a:t>
            </a:r>
            <a:r>
              <a:rPr lang="es-ES" sz="1200" dirty="0">
                <a:solidFill>
                  <a:schemeClr val="accent1"/>
                </a:solidFill>
              </a:rPr>
              <a:t> y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V="1">
            <a:off x="5029200" y="2971800"/>
            <a:ext cx="609600" cy="228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819400" y="30480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2401094" y="3923506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4687094" y="3923506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38400" y="4648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Interpreter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4648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Assembler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705236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Machine Language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languages cannot be directly interpreted by the computer – they are not in binary.</a:t>
            </a:r>
          </a:p>
          <a:p>
            <a:r>
              <a:rPr lang="en-US" dirty="0" smtClean="0"/>
              <a:t>All commands need to be translated into binary instructions called machine language.</a:t>
            </a:r>
          </a:p>
          <a:p>
            <a:r>
              <a:rPr lang="en-US" dirty="0" smtClean="0"/>
              <a:t>Each type of CPU has its own machine language.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729999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86166"/>
            <a:ext cx="7052354" cy="527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484" y="457200"/>
            <a:ext cx="7299029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7502133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502133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7603684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7603684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152</Words>
  <Application>Microsoft Office PowerPoint</Application>
  <PresentationFormat>On-screen Show (4:3)</PresentationFormat>
  <Paragraphs>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Machine Language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Python</vt:lpstr>
      <vt:lpstr>Compilers, Interpreters, Assemblers</vt:lpstr>
      <vt:lpstr>Program Translation</vt:lpstr>
      <vt:lpstr>PowerPoint Presentation</vt:lpstr>
    </vt:vector>
  </TitlesOfParts>
  <Company>Kalamazoo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pcutter</dc:creator>
  <cp:lastModifiedBy>pcutter</cp:lastModifiedBy>
  <cp:revision>8</cp:revision>
  <dcterms:created xsi:type="dcterms:W3CDTF">2011-05-18T15:18:58Z</dcterms:created>
  <dcterms:modified xsi:type="dcterms:W3CDTF">2016-11-09T15:39:04Z</dcterms:modified>
</cp:coreProperties>
</file>